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792" r:id="rId1"/>
  </p:sldMasterIdLst>
  <p:notesMasterIdLst>
    <p:notesMasterId r:id="rId26"/>
  </p:notesMasterIdLst>
  <p:sldIdLst>
    <p:sldId id="346" r:id="rId2"/>
    <p:sldId id="349" r:id="rId3"/>
    <p:sldId id="337" r:id="rId4"/>
    <p:sldId id="367" r:id="rId5"/>
    <p:sldId id="368" r:id="rId6"/>
    <p:sldId id="373" r:id="rId7"/>
    <p:sldId id="340" r:id="rId8"/>
    <p:sldId id="372" r:id="rId9"/>
    <p:sldId id="374" r:id="rId10"/>
    <p:sldId id="369" r:id="rId11"/>
    <p:sldId id="338" r:id="rId12"/>
    <p:sldId id="370" r:id="rId13"/>
    <p:sldId id="341" r:id="rId14"/>
    <p:sldId id="364" r:id="rId15"/>
    <p:sldId id="375" r:id="rId16"/>
    <p:sldId id="376" r:id="rId17"/>
    <p:sldId id="321" r:id="rId18"/>
    <p:sldId id="371" r:id="rId19"/>
    <p:sldId id="377" r:id="rId20"/>
    <p:sldId id="378" r:id="rId21"/>
    <p:sldId id="379" r:id="rId22"/>
    <p:sldId id="380" r:id="rId23"/>
    <p:sldId id="381" r:id="rId24"/>
    <p:sldId id="350"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F8F8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FDB9F55-A0DF-4E22-86C6-EB2A64311483}" v="630" dt="2024-01-29T16:17:37.276"/>
    <p1510:client id="{EC1BCBAB-38D5-4EAC-B020-64A0E9EEA3B9}" v="855" dt="2024-01-29T03:23:30.529"/>
  </p1510:revLst>
</p1510:revInfo>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Style moyen 1 - Accentuation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3" autoAdjust="0"/>
    <p:restoredTop sz="84169" autoAdjust="0"/>
  </p:normalViewPr>
  <p:slideViewPr>
    <p:cSldViewPr snapToGrid="0">
      <p:cViewPr varScale="1">
        <p:scale>
          <a:sx n="133" d="100"/>
          <a:sy n="133" d="100"/>
        </p:scale>
        <p:origin x="540" y="84"/>
      </p:cViewPr>
      <p:guideLst/>
    </p:cSldViewPr>
  </p:slideViewPr>
  <p:outlineViewPr>
    <p:cViewPr>
      <p:scale>
        <a:sx n="33" d="100"/>
        <a:sy n="33" d="100"/>
      </p:scale>
      <p:origin x="0" y="-1276"/>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evin Bouchard" userId="2fc9e66d-ba45-474f-8a9f-7086b34a7d26" providerId="ADAL" clId="{9E859208-F166-47AA-B72C-21A4BFA05892}"/>
    <pc:docChg chg="custSel modSld">
      <pc:chgData name="Kevin Bouchard" userId="2fc9e66d-ba45-474f-8a9f-7086b34a7d26" providerId="ADAL" clId="{9E859208-F166-47AA-B72C-21A4BFA05892}" dt="2023-07-26T22:38:34.825" v="36" actId="20577"/>
      <pc:docMkLst>
        <pc:docMk/>
      </pc:docMkLst>
      <pc:sldChg chg="modSp mod">
        <pc:chgData name="Kevin Bouchard" userId="2fc9e66d-ba45-474f-8a9f-7086b34a7d26" providerId="ADAL" clId="{9E859208-F166-47AA-B72C-21A4BFA05892}" dt="2023-07-26T19:00:16.123" v="10" actId="20577"/>
        <pc:sldMkLst>
          <pc:docMk/>
          <pc:sldMk cId="1004256375" sldId="256"/>
        </pc:sldMkLst>
        <pc:spChg chg="mod">
          <ac:chgData name="Kevin Bouchard" userId="2fc9e66d-ba45-474f-8a9f-7086b34a7d26" providerId="ADAL" clId="{9E859208-F166-47AA-B72C-21A4BFA05892}" dt="2023-07-26T19:00:16.123" v="10" actId="20577"/>
          <ac:spMkLst>
            <pc:docMk/>
            <pc:sldMk cId="1004256375" sldId="256"/>
            <ac:spMk id="3" creationId="{00000000-0000-0000-0000-000000000000}"/>
          </ac:spMkLst>
        </pc:spChg>
      </pc:sldChg>
      <pc:sldChg chg="modSp mod">
        <pc:chgData name="Kevin Bouchard" userId="2fc9e66d-ba45-474f-8a9f-7086b34a7d26" providerId="ADAL" clId="{9E859208-F166-47AA-B72C-21A4BFA05892}" dt="2023-07-26T19:00:41.895" v="27" actId="20577"/>
        <pc:sldMkLst>
          <pc:docMk/>
          <pc:sldMk cId="1823829716" sldId="258"/>
        </pc:sldMkLst>
        <pc:spChg chg="mod">
          <ac:chgData name="Kevin Bouchard" userId="2fc9e66d-ba45-474f-8a9f-7086b34a7d26" providerId="ADAL" clId="{9E859208-F166-47AA-B72C-21A4BFA05892}" dt="2023-07-26T19:00:41.895" v="27" actId="20577"/>
          <ac:spMkLst>
            <pc:docMk/>
            <pc:sldMk cId="1823829716" sldId="258"/>
            <ac:spMk id="3" creationId="{00000000-0000-0000-0000-000000000000}"/>
          </ac:spMkLst>
        </pc:spChg>
      </pc:sldChg>
      <pc:sldChg chg="modSp mod">
        <pc:chgData name="Kevin Bouchard" userId="2fc9e66d-ba45-474f-8a9f-7086b34a7d26" providerId="ADAL" clId="{9E859208-F166-47AA-B72C-21A4BFA05892}" dt="2023-07-26T19:01:16.940" v="31" actId="6549"/>
        <pc:sldMkLst>
          <pc:docMk/>
          <pc:sldMk cId="1055149725" sldId="276"/>
        </pc:sldMkLst>
        <pc:spChg chg="mod">
          <ac:chgData name="Kevin Bouchard" userId="2fc9e66d-ba45-474f-8a9f-7086b34a7d26" providerId="ADAL" clId="{9E859208-F166-47AA-B72C-21A4BFA05892}" dt="2023-07-26T19:01:16.940" v="31" actId="6549"/>
          <ac:spMkLst>
            <pc:docMk/>
            <pc:sldMk cId="1055149725" sldId="276"/>
            <ac:spMk id="3" creationId="{00000000-0000-0000-0000-000000000000}"/>
          </ac:spMkLst>
        </pc:spChg>
      </pc:sldChg>
      <pc:sldChg chg="modSp mod">
        <pc:chgData name="Kevin Bouchard" userId="2fc9e66d-ba45-474f-8a9f-7086b34a7d26" providerId="ADAL" clId="{9E859208-F166-47AA-B72C-21A4BFA05892}" dt="2023-07-26T19:02:42.374" v="32" actId="20577"/>
        <pc:sldMkLst>
          <pc:docMk/>
          <pc:sldMk cId="3908774595" sldId="277"/>
        </pc:sldMkLst>
        <pc:spChg chg="mod">
          <ac:chgData name="Kevin Bouchard" userId="2fc9e66d-ba45-474f-8a9f-7086b34a7d26" providerId="ADAL" clId="{9E859208-F166-47AA-B72C-21A4BFA05892}" dt="2023-07-26T19:02:42.374" v="32" actId="20577"/>
          <ac:spMkLst>
            <pc:docMk/>
            <pc:sldMk cId="3908774595" sldId="277"/>
            <ac:spMk id="8" creationId="{00000000-0000-0000-0000-000000000000}"/>
          </ac:spMkLst>
        </pc:spChg>
      </pc:sldChg>
      <pc:sldChg chg="modSp mod">
        <pc:chgData name="Kevin Bouchard" userId="2fc9e66d-ba45-474f-8a9f-7086b34a7d26" providerId="ADAL" clId="{9E859208-F166-47AA-B72C-21A4BFA05892}" dt="2023-07-26T19:03:36.219" v="35" actId="14100"/>
        <pc:sldMkLst>
          <pc:docMk/>
          <pc:sldMk cId="1597619003" sldId="279"/>
        </pc:sldMkLst>
        <pc:spChg chg="mod">
          <ac:chgData name="Kevin Bouchard" userId="2fc9e66d-ba45-474f-8a9f-7086b34a7d26" providerId="ADAL" clId="{9E859208-F166-47AA-B72C-21A4BFA05892}" dt="2023-07-26T19:03:36.219" v="35" actId="14100"/>
          <ac:spMkLst>
            <pc:docMk/>
            <pc:sldMk cId="1597619003" sldId="279"/>
            <ac:spMk id="9" creationId="{00000000-0000-0000-0000-000000000000}"/>
          </ac:spMkLst>
        </pc:spChg>
      </pc:sldChg>
      <pc:sldChg chg="modSp">
        <pc:chgData name="Kevin Bouchard" userId="2fc9e66d-ba45-474f-8a9f-7086b34a7d26" providerId="ADAL" clId="{9E859208-F166-47AA-B72C-21A4BFA05892}" dt="2023-07-26T22:38:34.825" v="36" actId="20577"/>
        <pc:sldMkLst>
          <pc:docMk/>
          <pc:sldMk cId="2729031792" sldId="283"/>
        </pc:sldMkLst>
        <pc:spChg chg="mod">
          <ac:chgData name="Kevin Bouchard" userId="2fc9e66d-ba45-474f-8a9f-7086b34a7d26" providerId="ADAL" clId="{9E859208-F166-47AA-B72C-21A4BFA05892}" dt="2023-07-26T22:38:34.825" v="36" actId="20577"/>
          <ac:spMkLst>
            <pc:docMk/>
            <pc:sldMk cId="2729031792" sldId="283"/>
            <ac:spMk id="3" creationId="{00000000-0000-0000-0000-000000000000}"/>
          </ac:spMkLst>
        </pc:spChg>
      </pc:sldChg>
    </pc:docChg>
  </pc:docChgLst>
  <pc:docChgLst>
    <pc:chgData name="Kevin Bouchard" userId="2fc9e66d-ba45-474f-8a9f-7086b34a7d26" providerId="ADAL" clId="{6FDB9F55-A0DF-4E22-86C6-EB2A64311483}"/>
    <pc:docChg chg="undo redo custSel addSld delSld modSld">
      <pc:chgData name="Kevin Bouchard" userId="2fc9e66d-ba45-474f-8a9f-7086b34a7d26" providerId="ADAL" clId="{6FDB9F55-A0DF-4E22-86C6-EB2A64311483}" dt="2024-01-29T16:17:46.269" v="3400" actId="26606"/>
      <pc:docMkLst>
        <pc:docMk/>
      </pc:docMkLst>
      <pc:sldChg chg="modNotesTx">
        <pc:chgData name="Kevin Bouchard" userId="2fc9e66d-ba45-474f-8a9f-7086b34a7d26" providerId="ADAL" clId="{6FDB9F55-A0DF-4E22-86C6-EB2A64311483}" dt="2024-01-29T14:44:59.718" v="789" actId="20577"/>
        <pc:sldMkLst>
          <pc:docMk/>
          <pc:sldMk cId="3010766278" sldId="321"/>
        </pc:sldMkLst>
      </pc:sldChg>
      <pc:sldChg chg="del">
        <pc:chgData name="Kevin Bouchard" userId="2fc9e66d-ba45-474f-8a9f-7086b34a7d26" providerId="ADAL" clId="{6FDB9F55-A0DF-4E22-86C6-EB2A64311483}" dt="2024-01-29T03:28:20.408" v="5" actId="47"/>
        <pc:sldMkLst>
          <pc:docMk/>
          <pc:sldMk cId="3309113526" sldId="330"/>
        </pc:sldMkLst>
      </pc:sldChg>
      <pc:sldChg chg="del">
        <pc:chgData name="Kevin Bouchard" userId="2fc9e66d-ba45-474f-8a9f-7086b34a7d26" providerId="ADAL" clId="{6FDB9F55-A0DF-4E22-86C6-EB2A64311483}" dt="2024-01-29T03:28:20.408" v="5" actId="47"/>
        <pc:sldMkLst>
          <pc:docMk/>
          <pc:sldMk cId="343926644" sldId="332"/>
        </pc:sldMkLst>
      </pc:sldChg>
      <pc:sldChg chg="del">
        <pc:chgData name="Kevin Bouchard" userId="2fc9e66d-ba45-474f-8a9f-7086b34a7d26" providerId="ADAL" clId="{6FDB9F55-A0DF-4E22-86C6-EB2A64311483}" dt="2024-01-29T03:28:20.408" v="5" actId="47"/>
        <pc:sldMkLst>
          <pc:docMk/>
          <pc:sldMk cId="166758916" sldId="334"/>
        </pc:sldMkLst>
      </pc:sldChg>
      <pc:sldChg chg="del">
        <pc:chgData name="Kevin Bouchard" userId="2fc9e66d-ba45-474f-8a9f-7086b34a7d26" providerId="ADAL" clId="{6FDB9F55-A0DF-4E22-86C6-EB2A64311483}" dt="2024-01-29T03:28:20.408" v="5" actId="47"/>
        <pc:sldMkLst>
          <pc:docMk/>
          <pc:sldMk cId="2896671295" sldId="335"/>
        </pc:sldMkLst>
      </pc:sldChg>
      <pc:sldChg chg="del">
        <pc:chgData name="Kevin Bouchard" userId="2fc9e66d-ba45-474f-8a9f-7086b34a7d26" providerId="ADAL" clId="{6FDB9F55-A0DF-4E22-86C6-EB2A64311483}" dt="2024-01-29T03:28:20.408" v="5" actId="47"/>
        <pc:sldMkLst>
          <pc:docMk/>
          <pc:sldMk cId="3331201099" sldId="336"/>
        </pc:sldMkLst>
      </pc:sldChg>
      <pc:sldChg chg="del">
        <pc:chgData name="Kevin Bouchard" userId="2fc9e66d-ba45-474f-8a9f-7086b34a7d26" providerId="ADAL" clId="{6FDB9F55-A0DF-4E22-86C6-EB2A64311483}" dt="2024-01-29T03:28:20.408" v="5" actId="47"/>
        <pc:sldMkLst>
          <pc:docMk/>
          <pc:sldMk cId="2949325699" sldId="344"/>
        </pc:sldMkLst>
      </pc:sldChg>
      <pc:sldChg chg="del">
        <pc:chgData name="Kevin Bouchard" userId="2fc9e66d-ba45-474f-8a9f-7086b34a7d26" providerId="ADAL" clId="{6FDB9F55-A0DF-4E22-86C6-EB2A64311483}" dt="2024-01-29T03:28:20.408" v="5" actId="47"/>
        <pc:sldMkLst>
          <pc:docMk/>
          <pc:sldMk cId="3134053476" sldId="345"/>
        </pc:sldMkLst>
      </pc:sldChg>
      <pc:sldChg chg="addSp delSp modSp mod">
        <pc:chgData name="Kevin Bouchard" userId="2fc9e66d-ba45-474f-8a9f-7086b34a7d26" providerId="ADAL" clId="{6FDB9F55-A0DF-4E22-86C6-EB2A64311483}" dt="2024-01-29T16:17:46.269" v="3400" actId="26606"/>
        <pc:sldMkLst>
          <pc:docMk/>
          <pc:sldMk cId="173000083" sldId="349"/>
        </pc:sldMkLst>
        <pc:spChg chg="mod">
          <ac:chgData name="Kevin Bouchard" userId="2fc9e66d-ba45-474f-8a9f-7086b34a7d26" providerId="ADAL" clId="{6FDB9F55-A0DF-4E22-86C6-EB2A64311483}" dt="2024-01-29T16:17:46.269" v="3400" actId="26606"/>
          <ac:spMkLst>
            <pc:docMk/>
            <pc:sldMk cId="173000083" sldId="349"/>
            <ac:spMk id="2" creationId="{80228327-13A8-899D-2B04-A6C988157BC9}"/>
          </ac:spMkLst>
        </pc:spChg>
        <pc:spChg chg="mod">
          <ac:chgData name="Kevin Bouchard" userId="2fc9e66d-ba45-474f-8a9f-7086b34a7d26" providerId="ADAL" clId="{6FDB9F55-A0DF-4E22-86C6-EB2A64311483}" dt="2024-01-29T16:17:46.269" v="3400" actId="26606"/>
          <ac:spMkLst>
            <pc:docMk/>
            <pc:sldMk cId="173000083" sldId="349"/>
            <ac:spMk id="4" creationId="{FBA4B92C-9A35-5C0C-5B6E-0B867BC3BE77}"/>
          </ac:spMkLst>
        </pc:spChg>
        <pc:spChg chg="mod ord">
          <ac:chgData name="Kevin Bouchard" userId="2fc9e66d-ba45-474f-8a9f-7086b34a7d26" providerId="ADAL" clId="{6FDB9F55-A0DF-4E22-86C6-EB2A64311483}" dt="2024-01-29T16:17:46.269" v="3400" actId="26606"/>
          <ac:spMkLst>
            <pc:docMk/>
            <pc:sldMk cId="173000083" sldId="349"/>
            <ac:spMk id="5" creationId="{96A3C90C-3F0C-4C32-6941-115616C457BA}"/>
          </ac:spMkLst>
        </pc:spChg>
        <pc:spChg chg="mod ord">
          <ac:chgData name="Kevin Bouchard" userId="2fc9e66d-ba45-474f-8a9f-7086b34a7d26" providerId="ADAL" clId="{6FDB9F55-A0DF-4E22-86C6-EB2A64311483}" dt="2024-01-29T16:17:46.269" v="3400" actId="26606"/>
          <ac:spMkLst>
            <pc:docMk/>
            <pc:sldMk cId="173000083" sldId="349"/>
            <ac:spMk id="11" creationId="{2C344546-A92B-2CAD-4D16-B1E952698467}"/>
          </ac:spMkLst>
        </pc:spChg>
        <pc:spChg chg="del">
          <ac:chgData name="Kevin Bouchard" userId="2fc9e66d-ba45-474f-8a9f-7086b34a7d26" providerId="ADAL" clId="{6FDB9F55-A0DF-4E22-86C6-EB2A64311483}" dt="2024-01-29T16:17:46.269" v="3400" actId="26606"/>
          <ac:spMkLst>
            <pc:docMk/>
            <pc:sldMk cId="173000083" sldId="349"/>
            <ac:spMk id="41" creationId="{2550AE69-AC86-4188-83E5-A856C4F1DCFF}"/>
          </ac:spMkLst>
        </pc:spChg>
        <pc:spChg chg="del">
          <ac:chgData name="Kevin Bouchard" userId="2fc9e66d-ba45-474f-8a9f-7086b34a7d26" providerId="ADAL" clId="{6FDB9F55-A0DF-4E22-86C6-EB2A64311483}" dt="2024-01-29T16:17:46.269" v="3400" actId="26606"/>
          <ac:spMkLst>
            <pc:docMk/>
            <pc:sldMk cId="173000083" sldId="349"/>
            <ac:spMk id="43" creationId="{EC4CA156-2C9D-4F0C-B229-88D8B5E17BCF}"/>
          </ac:spMkLst>
        </pc:spChg>
        <pc:spChg chg="del">
          <ac:chgData name="Kevin Bouchard" userId="2fc9e66d-ba45-474f-8a9f-7086b34a7d26" providerId="ADAL" clId="{6FDB9F55-A0DF-4E22-86C6-EB2A64311483}" dt="2024-01-29T16:17:46.269" v="3400" actId="26606"/>
          <ac:spMkLst>
            <pc:docMk/>
            <pc:sldMk cId="173000083" sldId="349"/>
            <ac:spMk id="45" creationId="{D7361ED3-EBE5-4EFC-8DA3-D0CE4BF2F4B1}"/>
          </ac:spMkLst>
        </pc:spChg>
        <pc:spChg chg="del">
          <ac:chgData name="Kevin Bouchard" userId="2fc9e66d-ba45-474f-8a9f-7086b34a7d26" providerId="ADAL" clId="{6FDB9F55-A0DF-4E22-86C6-EB2A64311483}" dt="2024-01-29T16:17:46.269" v="3400" actId="26606"/>
          <ac:spMkLst>
            <pc:docMk/>
            <pc:sldMk cId="173000083" sldId="349"/>
            <ac:spMk id="51" creationId="{E8035907-EB9C-4E11-8A9B-D25B0AD8D749}"/>
          </ac:spMkLst>
        </pc:spChg>
        <pc:spChg chg="del">
          <ac:chgData name="Kevin Bouchard" userId="2fc9e66d-ba45-474f-8a9f-7086b34a7d26" providerId="ADAL" clId="{6FDB9F55-A0DF-4E22-86C6-EB2A64311483}" dt="2024-01-29T16:17:46.269" v="3400" actId="26606"/>
          <ac:spMkLst>
            <pc:docMk/>
            <pc:sldMk cId="173000083" sldId="349"/>
            <ac:spMk id="53" creationId="{23991EB4-1F71-4BE4-B24D-277DD5EE90AF}"/>
          </ac:spMkLst>
        </pc:spChg>
        <pc:spChg chg="del">
          <ac:chgData name="Kevin Bouchard" userId="2fc9e66d-ba45-474f-8a9f-7086b34a7d26" providerId="ADAL" clId="{6FDB9F55-A0DF-4E22-86C6-EB2A64311483}" dt="2024-01-29T16:17:46.269" v="3400" actId="26606"/>
          <ac:spMkLst>
            <pc:docMk/>
            <pc:sldMk cId="173000083" sldId="349"/>
            <ac:spMk id="55" creationId="{D9C69FA7-0958-4ED9-A0DF-E87A0C137BF5}"/>
          </ac:spMkLst>
        </pc:spChg>
        <pc:spChg chg="add">
          <ac:chgData name="Kevin Bouchard" userId="2fc9e66d-ba45-474f-8a9f-7086b34a7d26" providerId="ADAL" clId="{6FDB9F55-A0DF-4E22-86C6-EB2A64311483}" dt="2024-01-29T16:17:46.269" v="3400" actId="26606"/>
          <ac:spMkLst>
            <pc:docMk/>
            <pc:sldMk cId="173000083" sldId="349"/>
            <ac:spMk id="60" creationId="{472095BC-C06B-45BD-A206-0F75C6A4A963}"/>
          </ac:spMkLst>
        </pc:spChg>
        <pc:spChg chg="add">
          <ac:chgData name="Kevin Bouchard" userId="2fc9e66d-ba45-474f-8a9f-7086b34a7d26" providerId="ADAL" clId="{6FDB9F55-A0DF-4E22-86C6-EB2A64311483}" dt="2024-01-29T16:17:46.269" v="3400" actId="26606"/>
          <ac:spMkLst>
            <pc:docMk/>
            <pc:sldMk cId="173000083" sldId="349"/>
            <ac:spMk id="62" creationId="{4D40AAF3-394B-453B-8AF1-B796F8F9F977}"/>
          </ac:spMkLst>
        </pc:spChg>
        <pc:spChg chg="add">
          <ac:chgData name="Kevin Bouchard" userId="2fc9e66d-ba45-474f-8a9f-7086b34a7d26" providerId="ADAL" clId="{6FDB9F55-A0DF-4E22-86C6-EB2A64311483}" dt="2024-01-29T16:17:46.269" v="3400" actId="26606"/>
          <ac:spMkLst>
            <pc:docMk/>
            <pc:sldMk cId="173000083" sldId="349"/>
            <ac:spMk id="64" creationId="{A4D0672D-43C7-420C-A186-48122D7CD59D}"/>
          </ac:spMkLst>
        </pc:spChg>
        <pc:grpChg chg="del">
          <ac:chgData name="Kevin Bouchard" userId="2fc9e66d-ba45-474f-8a9f-7086b34a7d26" providerId="ADAL" clId="{6FDB9F55-A0DF-4E22-86C6-EB2A64311483}" dt="2024-01-29T16:17:46.269" v="3400" actId="26606"/>
          <ac:grpSpMkLst>
            <pc:docMk/>
            <pc:sldMk cId="173000083" sldId="349"/>
            <ac:grpSpMk id="47" creationId="{85105087-7F16-4C94-837C-C45445116665}"/>
          </ac:grpSpMkLst>
        </pc:grpChg>
        <pc:grpChg chg="add">
          <ac:chgData name="Kevin Bouchard" userId="2fc9e66d-ba45-474f-8a9f-7086b34a7d26" providerId="ADAL" clId="{6FDB9F55-A0DF-4E22-86C6-EB2A64311483}" dt="2024-01-29T16:17:46.269" v="3400" actId="26606"/>
          <ac:grpSpMkLst>
            <pc:docMk/>
            <pc:sldMk cId="173000083" sldId="349"/>
            <ac:grpSpMk id="66" creationId="{D96E3E53-A85C-4F1C-8D49-274B28584203}"/>
          </ac:grpSpMkLst>
        </pc:grpChg>
        <pc:picChg chg="mod">
          <ac:chgData name="Kevin Bouchard" userId="2fc9e66d-ba45-474f-8a9f-7086b34a7d26" providerId="ADAL" clId="{6FDB9F55-A0DF-4E22-86C6-EB2A64311483}" dt="2024-01-29T16:17:46.269" v="3400" actId="26606"/>
          <ac:picMkLst>
            <pc:docMk/>
            <pc:sldMk cId="173000083" sldId="349"/>
            <ac:picMk id="6" creationId="{F4EC9B8B-F970-1B2D-4E00-5C2B5F690901}"/>
          </ac:picMkLst>
        </pc:picChg>
        <pc:picChg chg="add mod">
          <ac:chgData name="Kevin Bouchard" userId="2fc9e66d-ba45-474f-8a9f-7086b34a7d26" providerId="ADAL" clId="{6FDB9F55-A0DF-4E22-86C6-EB2A64311483}" dt="2024-01-29T16:17:46.269" v="3400" actId="26606"/>
          <ac:picMkLst>
            <pc:docMk/>
            <pc:sldMk cId="173000083" sldId="349"/>
            <ac:picMk id="7" creationId="{212F5BEF-0657-6698-2FB0-1652D7C15957}"/>
          </ac:picMkLst>
        </pc:picChg>
      </pc:sldChg>
      <pc:sldChg chg="del">
        <pc:chgData name="Kevin Bouchard" userId="2fc9e66d-ba45-474f-8a9f-7086b34a7d26" providerId="ADAL" clId="{6FDB9F55-A0DF-4E22-86C6-EB2A64311483}" dt="2024-01-29T03:28:20.408" v="5" actId="47"/>
        <pc:sldMkLst>
          <pc:docMk/>
          <pc:sldMk cId="4220772792" sldId="352"/>
        </pc:sldMkLst>
      </pc:sldChg>
      <pc:sldChg chg="del">
        <pc:chgData name="Kevin Bouchard" userId="2fc9e66d-ba45-474f-8a9f-7086b34a7d26" providerId="ADAL" clId="{6FDB9F55-A0DF-4E22-86C6-EB2A64311483}" dt="2024-01-29T03:28:20.408" v="5" actId="47"/>
        <pc:sldMkLst>
          <pc:docMk/>
          <pc:sldMk cId="3721176322" sldId="353"/>
        </pc:sldMkLst>
      </pc:sldChg>
      <pc:sldChg chg="del">
        <pc:chgData name="Kevin Bouchard" userId="2fc9e66d-ba45-474f-8a9f-7086b34a7d26" providerId="ADAL" clId="{6FDB9F55-A0DF-4E22-86C6-EB2A64311483}" dt="2024-01-29T03:28:20.408" v="5" actId="47"/>
        <pc:sldMkLst>
          <pc:docMk/>
          <pc:sldMk cId="2816854946" sldId="354"/>
        </pc:sldMkLst>
      </pc:sldChg>
      <pc:sldChg chg="del">
        <pc:chgData name="Kevin Bouchard" userId="2fc9e66d-ba45-474f-8a9f-7086b34a7d26" providerId="ADAL" clId="{6FDB9F55-A0DF-4E22-86C6-EB2A64311483}" dt="2024-01-29T03:28:20.408" v="5" actId="47"/>
        <pc:sldMkLst>
          <pc:docMk/>
          <pc:sldMk cId="2623768236" sldId="356"/>
        </pc:sldMkLst>
      </pc:sldChg>
      <pc:sldChg chg="del">
        <pc:chgData name="Kevin Bouchard" userId="2fc9e66d-ba45-474f-8a9f-7086b34a7d26" providerId="ADAL" clId="{6FDB9F55-A0DF-4E22-86C6-EB2A64311483}" dt="2024-01-29T03:28:20.408" v="5" actId="47"/>
        <pc:sldMkLst>
          <pc:docMk/>
          <pc:sldMk cId="2079952028" sldId="357"/>
        </pc:sldMkLst>
      </pc:sldChg>
      <pc:sldChg chg="del">
        <pc:chgData name="Kevin Bouchard" userId="2fc9e66d-ba45-474f-8a9f-7086b34a7d26" providerId="ADAL" clId="{6FDB9F55-A0DF-4E22-86C6-EB2A64311483}" dt="2024-01-29T03:28:20.408" v="5" actId="47"/>
        <pc:sldMkLst>
          <pc:docMk/>
          <pc:sldMk cId="1708664456" sldId="358"/>
        </pc:sldMkLst>
      </pc:sldChg>
      <pc:sldChg chg="del">
        <pc:chgData name="Kevin Bouchard" userId="2fc9e66d-ba45-474f-8a9f-7086b34a7d26" providerId="ADAL" clId="{6FDB9F55-A0DF-4E22-86C6-EB2A64311483}" dt="2024-01-29T03:28:20.408" v="5" actId="47"/>
        <pc:sldMkLst>
          <pc:docMk/>
          <pc:sldMk cId="3254516499" sldId="359"/>
        </pc:sldMkLst>
      </pc:sldChg>
      <pc:sldChg chg="del">
        <pc:chgData name="Kevin Bouchard" userId="2fc9e66d-ba45-474f-8a9f-7086b34a7d26" providerId="ADAL" clId="{6FDB9F55-A0DF-4E22-86C6-EB2A64311483}" dt="2024-01-29T03:28:20.408" v="5" actId="47"/>
        <pc:sldMkLst>
          <pc:docMk/>
          <pc:sldMk cId="1742293030" sldId="360"/>
        </pc:sldMkLst>
      </pc:sldChg>
      <pc:sldChg chg="del">
        <pc:chgData name="Kevin Bouchard" userId="2fc9e66d-ba45-474f-8a9f-7086b34a7d26" providerId="ADAL" clId="{6FDB9F55-A0DF-4E22-86C6-EB2A64311483}" dt="2024-01-29T03:28:20.408" v="5" actId="47"/>
        <pc:sldMkLst>
          <pc:docMk/>
          <pc:sldMk cId="285625333" sldId="361"/>
        </pc:sldMkLst>
      </pc:sldChg>
      <pc:sldChg chg="del">
        <pc:chgData name="Kevin Bouchard" userId="2fc9e66d-ba45-474f-8a9f-7086b34a7d26" providerId="ADAL" clId="{6FDB9F55-A0DF-4E22-86C6-EB2A64311483}" dt="2024-01-29T03:28:20.408" v="5" actId="47"/>
        <pc:sldMkLst>
          <pc:docMk/>
          <pc:sldMk cId="3050930377" sldId="362"/>
        </pc:sldMkLst>
      </pc:sldChg>
      <pc:sldChg chg="del">
        <pc:chgData name="Kevin Bouchard" userId="2fc9e66d-ba45-474f-8a9f-7086b34a7d26" providerId="ADAL" clId="{6FDB9F55-A0DF-4E22-86C6-EB2A64311483}" dt="2024-01-29T03:28:20.408" v="5" actId="47"/>
        <pc:sldMkLst>
          <pc:docMk/>
          <pc:sldMk cId="1356581084" sldId="363"/>
        </pc:sldMkLst>
      </pc:sldChg>
      <pc:sldChg chg="addSp delSp modSp mod">
        <pc:chgData name="Kevin Bouchard" userId="2fc9e66d-ba45-474f-8a9f-7086b34a7d26" providerId="ADAL" clId="{6FDB9F55-A0DF-4E22-86C6-EB2A64311483}" dt="2024-01-29T14:43:52.904" v="745" actId="20577"/>
        <pc:sldMkLst>
          <pc:docMk/>
          <pc:sldMk cId="3990030782" sldId="364"/>
        </pc:sldMkLst>
        <pc:spChg chg="mod">
          <ac:chgData name="Kevin Bouchard" userId="2fc9e66d-ba45-474f-8a9f-7086b34a7d26" providerId="ADAL" clId="{6FDB9F55-A0DF-4E22-86C6-EB2A64311483}" dt="2024-01-29T14:12:51.873" v="302" actId="6549"/>
          <ac:spMkLst>
            <pc:docMk/>
            <pc:sldMk cId="3990030782" sldId="364"/>
            <ac:spMk id="2" creationId="{3CA71252-1B29-D0F6-D9C5-7BA778043C30}"/>
          </ac:spMkLst>
        </pc:spChg>
        <pc:spChg chg="mod">
          <ac:chgData name="Kevin Bouchard" userId="2fc9e66d-ba45-474f-8a9f-7086b34a7d26" providerId="ADAL" clId="{6FDB9F55-A0DF-4E22-86C6-EB2A64311483}" dt="2024-01-29T14:43:52.904" v="745" actId="20577"/>
          <ac:spMkLst>
            <pc:docMk/>
            <pc:sldMk cId="3990030782" sldId="364"/>
            <ac:spMk id="3" creationId="{F9F2EB3E-801F-7406-E625-B8DA0BA38FE6}"/>
          </ac:spMkLst>
        </pc:spChg>
        <pc:picChg chg="add del mod">
          <ac:chgData name="Kevin Bouchard" userId="2fc9e66d-ba45-474f-8a9f-7086b34a7d26" providerId="ADAL" clId="{6FDB9F55-A0DF-4E22-86C6-EB2A64311483}" dt="2024-01-29T14:20:48.609" v="544" actId="478"/>
          <ac:picMkLst>
            <pc:docMk/>
            <pc:sldMk cId="3990030782" sldId="364"/>
            <ac:picMk id="2050" creationId="{1F2678E1-C8C3-A260-8EC9-F177D80E8B7F}"/>
          </ac:picMkLst>
        </pc:picChg>
      </pc:sldChg>
      <pc:sldChg chg="del">
        <pc:chgData name="Kevin Bouchard" userId="2fc9e66d-ba45-474f-8a9f-7086b34a7d26" providerId="ADAL" clId="{6FDB9F55-A0DF-4E22-86C6-EB2A64311483}" dt="2024-01-29T03:28:20.408" v="5" actId="47"/>
        <pc:sldMkLst>
          <pc:docMk/>
          <pc:sldMk cId="2570674349" sldId="365"/>
        </pc:sldMkLst>
      </pc:sldChg>
      <pc:sldChg chg="del">
        <pc:chgData name="Kevin Bouchard" userId="2fc9e66d-ba45-474f-8a9f-7086b34a7d26" providerId="ADAL" clId="{6FDB9F55-A0DF-4E22-86C6-EB2A64311483}" dt="2024-01-29T03:28:20.408" v="5" actId="47"/>
        <pc:sldMkLst>
          <pc:docMk/>
          <pc:sldMk cId="14881218" sldId="366"/>
        </pc:sldMkLst>
      </pc:sldChg>
      <pc:sldChg chg="modSp mod">
        <pc:chgData name="Kevin Bouchard" userId="2fc9e66d-ba45-474f-8a9f-7086b34a7d26" providerId="ADAL" clId="{6FDB9F55-A0DF-4E22-86C6-EB2A64311483}" dt="2024-01-29T03:28:02.138" v="1" actId="27636"/>
        <pc:sldMkLst>
          <pc:docMk/>
          <pc:sldMk cId="1182897821" sldId="367"/>
        </pc:sldMkLst>
        <pc:spChg chg="mod">
          <ac:chgData name="Kevin Bouchard" userId="2fc9e66d-ba45-474f-8a9f-7086b34a7d26" providerId="ADAL" clId="{6FDB9F55-A0DF-4E22-86C6-EB2A64311483}" dt="2024-01-29T03:28:02.138" v="1" actId="27636"/>
          <ac:spMkLst>
            <pc:docMk/>
            <pc:sldMk cId="1182897821" sldId="367"/>
            <ac:spMk id="3" creationId="{677EEC03-CE60-9532-0263-38F6646FADCB}"/>
          </ac:spMkLst>
        </pc:spChg>
      </pc:sldChg>
      <pc:sldChg chg="addSp modSp mod">
        <pc:chgData name="Kevin Bouchard" userId="2fc9e66d-ba45-474f-8a9f-7086b34a7d26" providerId="ADAL" clId="{6FDB9F55-A0DF-4E22-86C6-EB2A64311483}" dt="2024-01-29T15:00:06.213" v="1490" actId="14100"/>
        <pc:sldMkLst>
          <pc:docMk/>
          <pc:sldMk cId="763831748" sldId="371"/>
        </pc:sldMkLst>
        <pc:spChg chg="mod">
          <ac:chgData name="Kevin Bouchard" userId="2fc9e66d-ba45-474f-8a9f-7086b34a7d26" providerId="ADAL" clId="{6FDB9F55-A0DF-4E22-86C6-EB2A64311483}" dt="2024-01-29T14:59:55.889" v="1488" actId="20577"/>
          <ac:spMkLst>
            <pc:docMk/>
            <pc:sldMk cId="763831748" sldId="371"/>
            <ac:spMk id="6" creationId="{A0198A04-AAA1-844E-4243-4D9493A8C519}"/>
          </ac:spMkLst>
        </pc:spChg>
        <pc:graphicFrameChg chg="add mod modGraphic">
          <ac:chgData name="Kevin Bouchard" userId="2fc9e66d-ba45-474f-8a9f-7086b34a7d26" providerId="ADAL" clId="{6FDB9F55-A0DF-4E22-86C6-EB2A64311483}" dt="2024-01-29T15:00:06.213" v="1490" actId="14100"/>
          <ac:graphicFrameMkLst>
            <pc:docMk/>
            <pc:sldMk cId="763831748" sldId="371"/>
            <ac:graphicFrameMk id="2" creationId="{CFAB1810-B3A7-66BC-38A8-A274CE57F428}"/>
          </ac:graphicFrameMkLst>
        </pc:graphicFrameChg>
      </pc:sldChg>
      <pc:sldChg chg="modSp mod">
        <pc:chgData name="Kevin Bouchard" userId="2fc9e66d-ba45-474f-8a9f-7086b34a7d26" providerId="ADAL" clId="{6FDB9F55-A0DF-4E22-86C6-EB2A64311483}" dt="2024-01-29T03:33:14.490" v="149" actId="6549"/>
        <pc:sldMkLst>
          <pc:docMk/>
          <pc:sldMk cId="836046428" sldId="372"/>
        </pc:sldMkLst>
        <pc:spChg chg="mod">
          <ac:chgData name="Kevin Bouchard" userId="2fc9e66d-ba45-474f-8a9f-7086b34a7d26" providerId="ADAL" clId="{6FDB9F55-A0DF-4E22-86C6-EB2A64311483}" dt="2024-01-29T03:33:14.490" v="149" actId="6549"/>
          <ac:spMkLst>
            <pc:docMk/>
            <pc:sldMk cId="836046428" sldId="372"/>
            <ac:spMk id="3" creationId="{98ED030A-0593-82C2-AA86-31B552D306CF}"/>
          </ac:spMkLst>
        </pc:spChg>
      </pc:sldChg>
      <pc:sldChg chg="addSp modSp new mod setBg modNotesTx">
        <pc:chgData name="Kevin Bouchard" userId="2fc9e66d-ba45-474f-8a9f-7086b34a7d26" providerId="ADAL" clId="{6FDB9F55-A0DF-4E22-86C6-EB2A64311483}" dt="2024-01-29T03:38:03.494" v="236" actId="20577"/>
        <pc:sldMkLst>
          <pc:docMk/>
          <pc:sldMk cId="3345564936" sldId="374"/>
        </pc:sldMkLst>
        <pc:spChg chg="mod">
          <ac:chgData name="Kevin Bouchard" userId="2fc9e66d-ba45-474f-8a9f-7086b34a7d26" providerId="ADAL" clId="{6FDB9F55-A0DF-4E22-86C6-EB2A64311483}" dt="2024-01-29T03:35:40.856" v="178" actId="14100"/>
          <ac:spMkLst>
            <pc:docMk/>
            <pc:sldMk cId="3345564936" sldId="374"/>
            <ac:spMk id="2" creationId="{B33196F4-99A3-A3D4-BF8A-ED112494F1FE}"/>
          </ac:spMkLst>
        </pc:spChg>
        <pc:spChg chg="mod">
          <ac:chgData name="Kevin Bouchard" userId="2fc9e66d-ba45-474f-8a9f-7086b34a7d26" providerId="ADAL" clId="{6FDB9F55-A0DF-4E22-86C6-EB2A64311483}" dt="2024-01-29T03:36:27.068" v="185" actId="20577"/>
          <ac:spMkLst>
            <pc:docMk/>
            <pc:sldMk cId="3345564936" sldId="374"/>
            <ac:spMk id="3" creationId="{891B7DB3-A54B-5266-9B00-DA4A3F41FDC7}"/>
          </ac:spMkLst>
        </pc:spChg>
        <pc:spChg chg="mod">
          <ac:chgData name="Kevin Bouchard" userId="2fc9e66d-ba45-474f-8a9f-7086b34a7d26" providerId="ADAL" clId="{6FDB9F55-A0DF-4E22-86C6-EB2A64311483}" dt="2024-01-29T03:35:36.005" v="177" actId="26606"/>
          <ac:spMkLst>
            <pc:docMk/>
            <pc:sldMk cId="3345564936" sldId="374"/>
            <ac:spMk id="4" creationId="{170DEB20-38FF-E653-6152-FF9FD4A3C572}"/>
          </ac:spMkLst>
        </pc:spChg>
        <pc:spChg chg="mod">
          <ac:chgData name="Kevin Bouchard" userId="2fc9e66d-ba45-474f-8a9f-7086b34a7d26" providerId="ADAL" clId="{6FDB9F55-A0DF-4E22-86C6-EB2A64311483}" dt="2024-01-29T03:35:36.005" v="177" actId="26606"/>
          <ac:spMkLst>
            <pc:docMk/>
            <pc:sldMk cId="3345564936" sldId="374"/>
            <ac:spMk id="5" creationId="{9CFAA935-8A5F-E3FD-0743-97782C7A4AC8}"/>
          </ac:spMkLst>
        </pc:spChg>
        <pc:spChg chg="add">
          <ac:chgData name="Kevin Bouchard" userId="2fc9e66d-ba45-474f-8a9f-7086b34a7d26" providerId="ADAL" clId="{6FDB9F55-A0DF-4E22-86C6-EB2A64311483}" dt="2024-01-29T03:36:19.022" v="181"/>
          <ac:spMkLst>
            <pc:docMk/>
            <pc:sldMk cId="3345564936" sldId="374"/>
            <ac:spMk id="6" creationId="{782B0F64-F0B5-0FAD-929C-404723B992A8}"/>
          </ac:spMkLst>
        </pc:spChg>
        <pc:spChg chg="add">
          <ac:chgData name="Kevin Bouchard" userId="2fc9e66d-ba45-474f-8a9f-7086b34a7d26" providerId="ADAL" clId="{6FDB9F55-A0DF-4E22-86C6-EB2A64311483}" dt="2024-01-29T03:35:36.005" v="177" actId="26606"/>
          <ac:spMkLst>
            <pc:docMk/>
            <pc:sldMk cId="3345564936" sldId="374"/>
            <ac:spMk id="1031" creationId="{CAC6F186-990E-4A9E-9C75-88580953E2D2}"/>
          </ac:spMkLst>
        </pc:spChg>
        <pc:picChg chg="add mod ord">
          <ac:chgData name="Kevin Bouchard" userId="2fc9e66d-ba45-474f-8a9f-7086b34a7d26" providerId="ADAL" clId="{6FDB9F55-A0DF-4E22-86C6-EB2A64311483}" dt="2024-01-29T03:35:36.005" v="177" actId="26606"/>
          <ac:picMkLst>
            <pc:docMk/>
            <pc:sldMk cId="3345564936" sldId="374"/>
            <ac:picMk id="1026" creationId="{DBC81614-8FCE-D981-01C3-3771BCB965CD}"/>
          </ac:picMkLst>
        </pc:picChg>
      </pc:sldChg>
      <pc:sldChg chg="addSp modSp new mod">
        <pc:chgData name="Kevin Bouchard" userId="2fc9e66d-ba45-474f-8a9f-7086b34a7d26" providerId="ADAL" clId="{6FDB9F55-A0DF-4E22-86C6-EB2A64311483}" dt="2024-01-29T14:27:11.919" v="613" actId="20577"/>
        <pc:sldMkLst>
          <pc:docMk/>
          <pc:sldMk cId="730602604" sldId="375"/>
        </pc:sldMkLst>
        <pc:spChg chg="mod">
          <ac:chgData name="Kevin Bouchard" userId="2fc9e66d-ba45-474f-8a9f-7086b34a7d26" providerId="ADAL" clId="{6FDB9F55-A0DF-4E22-86C6-EB2A64311483}" dt="2024-01-29T14:22:18.010" v="556" actId="14100"/>
          <ac:spMkLst>
            <pc:docMk/>
            <pc:sldMk cId="730602604" sldId="375"/>
            <ac:spMk id="2" creationId="{F65C5475-3ACE-81E8-7939-EC6034E10D7C}"/>
          </ac:spMkLst>
        </pc:spChg>
        <pc:spChg chg="mod">
          <ac:chgData name="Kevin Bouchard" userId="2fc9e66d-ba45-474f-8a9f-7086b34a7d26" providerId="ADAL" clId="{6FDB9F55-A0DF-4E22-86C6-EB2A64311483}" dt="2024-01-29T14:23:22.384" v="576" actId="20577"/>
          <ac:spMkLst>
            <pc:docMk/>
            <pc:sldMk cId="730602604" sldId="375"/>
            <ac:spMk id="3" creationId="{96AE84D4-B179-1047-3EDB-1B273CF3DFF7}"/>
          </ac:spMkLst>
        </pc:spChg>
        <pc:spChg chg="mod">
          <ac:chgData name="Kevin Bouchard" userId="2fc9e66d-ba45-474f-8a9f-7086b34a7d26" providerId="ADAL" clId="{6FDB9F55-A0DF-4E22-86C6-EB2A64311483}" dt="2024-01-29T14:27:11.919" v="613" actId="20577"/>
          <ac:spMkLst>
            <pc:docMk/>
            <pc:sldMk cId="730602604" sldId="375"/>
            <ac:spMk id="4" creationId="{C17F7B8B-DA64-E5F4-3054-7598C3C44A57}"/>
          </ac:spMkLst>
        </pc:spChg>
        <pc:picChg chg="add mod">
          <ac:chgData name="Kevin Bouchard" userId="2fc9e66d-ba45-474f-8a9f-7086b34a7d26" providerId="ADAL" clId="{6FDB9F55-A0DF-4E22-86C6-EB2A64311483}" dt="2024-01-29T14:22:37.239" v="560" actId="1076"/>
          <ac:picMkLst>
            <pc:docMk/>
            <pc:sldMk cId="730602604" sldId="375"/>
            <ac:picMk id="3074" creationId="{A9FF43FC-F880-156D-2CAB-29A43C41FC6A}"/>
          </ac:picMkLst>
        </pc:picChg>
      </pc:sldChg>
      <pc:sldChg chg="addSp delSp modSp new mod setBg setClrOvrMap modNotesTx">
        <pc:chgData name="Kevin Bouchard" userId="2fc9e66d-ba45-474f-8a9f-7086b34a7d26" providerId="ADAL" clId="{6FDB9F55-A0DF-4E22-86C6-EB2A64311483}" dt="2024-01-29T14:40:28.453" v="711" actId="20577"/>
        <pc:sldMkLst>
          <pc:docMk/>
          <pc:sldMk cId="3017406028" sldId="376"/>
        </pc:sldMkLst>
        <pc:spChg chg="mod">
          <ac:chgData name="Kevin Bouchard" userId="2fc9e66d-ba45-474f-8a9f-7086b34a7d26" providerId="ADAL" clId="{6FDB9F55-A0DF-4E22-86C6-EB2A64311483}" dt="2024-01-29T14:29:05.153" v="650" actId="403"/>
          <ac:spMkLst>
            <pc:docMk/>
            <pc:sldMk cId="3017406028" sldId="376"/>
            <ac:spMk id="2" creationId="{BA2D2BBF-C33A-AADA-5CB5-9D7FAED49A83}"/>
          </ac:spMkLst>
        </pc:spChg>
        <pc:spChg chg="mod">
          <ac:chgData name="Kevin Bouchard" userId="2fc9e66d-ba45-474f-8a9f-7086b34a7d26" providerId="ADAL" clId="{6FDB9F55-A0DF-4E22-86C6-EB2A64311483}" dt="2024-01-29T14:29:10.392" v="652" actId="403"/>
          <ac:spMkLst>
            <pc:docMk/>
            <pc:sldMk cId="3017406028" sldId="376"/>
            <ac:spMk id="3" creationId="{5FE81A61-6254-AC60-1912-7077D3DD5D46}"/>
          </ac:spMkLst>
        </pc:spChg>
        <pc:spChg chg="mod">
          <ac:chgData name="Kevin Bouchard" userId="2fc9e66d-ba45-474f-8a9f-7086b34a7d26" providerId="ADAL" clId="{6FDB9F55-A0DF-4E22-86C6-EB2A64311483}" dt="2024-01-29T14:28:46.497" v="644" actId="26606"/>
          <ac:spMkLst>
            <pc:docMk/>
            <pc:sldMk cId="3017406028" sldId="376"/>
            <ac:spMk id="4" creationId="{28EA4046-61C1-01D8-B2B0-62F5EE140086}"/>
          </ac:spMkLst>
        </pc:spChg>
        <pc:spChg chg="mod">
          <ac:chgData name="Kevin Bouchard" userId="2fc9e66d-ba45-474f-8a9f-7086b34a7d26" providerId="ADAL" clId="{6FDB9F55-A0DF-4E22-86C6-EB2A64311483}" dt="2024-01-29T14:28:46.497" v="644" actId="26606"/>
          <ac:spMkLst>
            <pc:docMk/>
            <pc:sldMk cId="3017406028" sldId="376"/>
            <ac:spMk id="5" creationId="{D8AA3B1C-1C4E-11E4-89C6-2DCCA33D0BAE}"/>
          </ac:spMkLst>
        </pc:spChg>
        <pc:spChg chg="add del">
          <ac:chgData name="Kevin Bouchard" userId="2fc9e66d-ba45-474f-8a9f-7086b34a7d26" providerId="ADAL" clId="{6FDB9F55-A0DF-4E22-86C6-EB2A64311483}" dt="2024-01-29T14:28:34.203" v="639" actId="26606"/>
          <ac:spMkLst>
            <pc:docMk/>
            <pc:sldMk cId="3017406028" sldId="376"/>
            <ac:spMk id="4100" creationId="{5B057BAA-CAD8-42D7-8DDF-E2075435DAF9}"/>
          </ac:spMkLst>
        </pc:spChg>
        <pc:spChg chg="add del">
          <ac:chgData name="Kevin Bouchard" userId="2fc9e66d-ba45-474f-8a9f-7086b34a7d26" providerId="ADAL" clId="{6FDB9F55-A0DF-4E22-86C6-EB2A64311483}" dt="2024-01-29T14:28:27.225" v="635" actId="26606"/>
          <ac:spMkLst>
            <pc:docMk/>
            <pc:sldMk cId="3017406028" sldId="376"/>
            <ac:spMk id="4103" creationId="{2A0E4E09-FC02-4ADC-951A-3FFA90B6FE39}"/>
          </ac:spMkLst>
        </pc:spChg>
        <pc:spChg chg="add del">
          <ac:chgData name="Kevin Bouchard" userId="2fc9e66d-ba45-474f-8a9f-7086b34a7d26" providerId="ADAL" clId="{6FDB9F55-A0DF-4E22-86C6-EB2A64311483}" dt="2024-01-29T14:28:27.225" v="635" actId="26606"/>
          <ac:spMkLst>
            <pc:docMk/>
            <pc:sldMk cId="3017406028" sldId="376"/>
            <ac:spMk id="4105" creationId="{9453FF84-60C1-4EA8-B49B-1B8C2D0C589F}"/>
          </ac:spMkLst>
        </pc:spChg>
        <pc:spChg chg="add del">
          <ac:chgData name="Kevin Bouchard" userId="2fc9e66d-ba45-474f-8a9f-7086b34a7d26" providerId="ADAL" clId="{6FDB9F55-A0DF-4E22-86C6-EB2A64311483}" dt="2024-01-29T14:28:38.214" v="641" actId="26606"/>
          <ac:spMkLst>
            <pc:docMk/>
            <pc:sldMk cId="3017406028" sldId="376"/>
            <ac:spMk id="4109" creationId="{1C7FF924-8DA0-4BE9-8C7E-095B0EC13A44}"/>
          </ac:spMkLst>
        </pc:spChg>
        <pc:spChg chg="add del">
          <ac:chgData name="Kevin Bouchard" userId="2fc9e66d-ba45-474f-8a9f-7086b34a7d26" providerId="ADAL" clId="{6FDB9F55-A0DF-4E22-86C6-EB2A64311483}" dt="2024-01-29T14:28:46.491" v="643" actId="26606"/>
          <ac:spMkLst>
            <pc:docMk/>
            <pc:sldMk cId="3017406028" sldId="376"/>
            <ac:spMk id="4114" creationId="{CCF043BA-0C52-4068-BCF5-2B2D89BA9D36}"/>
          </ac:spMkLst>
        </pc:spChg>
        <pc:grpChg chg="add del">
          <ac:chgData name="Kevin Bouchard" userId="2fc9e66d-ba45-474f-8a9f-7086b34a7d26" providerId="ADAL" clId="{6FDB9F55-A0DF-4E22-86C6-EB2A64311483}" dt="2024-01-29T14:28:34.203" v="639" actId="26606"/>
          <ac:grpSpMkLst>
            <pc:docMk/>
            <pc:sldMk cId="3017406028" sldId="376"/>
            <ac:grpSpMk id="4101" creationId="{ECBD3C71-5915-4215-B435-9334BCE4BE43}"/>
          </ac:grpSpMkLst>
        </pc:grpChg>
        <pc:grpChg chg="add del">
          <ac:chgData name="Kevin Bouchard" userId="2fc9e66d-ba45-474f-8a9f-7086b34a7d26" providerId="ADAL" clId="{6FDB9F55-A0DF-4E22-86C6-EB2A64311483}" dt="2024-01-29T14:28:38.214" v="641" actId="26606"/>
          <ac:grpSpMkLst>
            <pc:docMk/>
            <pc:sldMk cId="3017406028" sldId="376"/>
            <ac:grpSpMk id="4110" creationId="{5029B4A8-2CF0-48DC-B29E-F3B62EDDC445}"/>
          </ac:grpSpMkLst>
        </pc:grpChg>
        <pc:grpChg chg="add del">
          <ac:chgData name="Kevin Bouchard" userId="2fc9e66d-ba45-474f-8a9f-7086b34a7d26" providerId="ADAL" clId="{6FDB9F55-A0DF-4E22-86C6-EB2A64311483}" dt="2024-01-29T14:28:46.491" v="643" actId="26606"/>
          <ac:grpSpMkLst>
            <pc:docMk/>
            <pc:sldMk cId="3017406028" sldId="376"/>
            <ac:grpSpMk id="4115" creationId="{789ACCC8-A635-400E-B9C0-AD9CA57109CE}"/>
          </ac:grpSpMkLst>
        </pc:grpChg>
        <pc:picChg chg="add mod ord">
          <ac:chgData name="Kevin Bouchard" userId="2fc9e66d-ba45-474f-8a9f-7086b34a7d26" providerId="ADAL" clId="{6FDB9F55-A0DF-4E22-86C6-EB2A64311483}" dt="2024-01-29T14:28:46.497" v="644" actId="26606"/>
          <ac:picMkLst>
            <pc:docMk/>
            <pc:sldMk cId="3017406028" sldId="376"/>
            <ac:picMk id="4098" creationId="{9F9E81FC-D903-ADEE-1FAC-395A95607B2F}"/>
          </ac:picMkLst>
        </pc:picChg>
      </pc:sldChg>
      <pc:sldChg chg="addSp modSp new mod">
        <pc:chgData name="Kevin Bouchard" userId="2fc9e66d-ba45-474f-8a9f-7086b34a7d26" providerId="ADAL" clId="{6FDB9F55-A0DF-4E22-86C6-EB2A64311483}" dt="2024-01-29T15:26:26.706" v="2117" actId="6549"/>
        <pc:sldMkLst>
          <pc:docMk/>
          <pc:sldMk cId="219111074" sldId="377"/>
        </pc:sldMkLst>
        <pc:spChg chg="mod">
          <ac:chgData name="Kevin Bouchard" userId="2fc9e66d-ba45-474f-8a9f-7086b34a7d26" providerId="ADAL" clId="{6FDB9F55-A0DF-4E22-86C6-EB2A64311483}" dt="2024-01-29T14:58:04.543" v="1408" actId="20577"/>
          <ac:spMkLst>
            <pc:docMk/>
            <pc:sldMk cId="219111074" sldId="377"/>
            <ac:spMk id="2" creationId="{0B605719-7F0D-3B8F-AD2F-D26F6CFDD5AE}"/>
          </ac:spMkLst>
        </pc:spChg>
        <pc:spChg chg="mod">
          <ac:chgData name="Kevin Bouchard" userId="2fc9e66d-ba45-474f-8a9f-7086b34a7d26" providerId="ADAL" clId="{6FDB9F55-A0DF-4E22-86C6-EB2A64311483}" dt="2024-01-29T15:26:26.706" v="2117" actId="6549"/>
          <ac:spMkLst>
            <pc:docMk/>
            <pc:sldMk cId="219111074" sldId="377"/>
            <ac:spMk id="3" creationId="{535666E5-D080-0EFC-992D-8A3B959CDAF5}"/>
          </ac:spMkLst>
        </pc:spChg>
        <pc:spChg chg="mod">
          <ac:chgData name="Kevin Bouchard" userId="2fc9e66d-ba45-474f-8a9f-7086b34a7d26" providerId="ADAL" clId="{6FDB9F55-A0DF-4E22-86C6-EB2A64311483}" dt="2024-01-29T15:26:19.821" v="2114" actId="6549"/>
          <ac:spMkLst>
            <pc:docMk/>
            <pc:sldMk cId="219111074" sldId="377"/>
            <ac:spMk id="4" creationId="{170F9B85-28C0-C210-8C42-5E0C5F4FB0C3}"/>
          </ac:spMkLst>
        </pc:spChg>
        <pc:picChg chg="add mod">
          <ac:chgData name="Kevin Bouchard" userId="2fc9e66d-ba45-474f-8a9f-7086b34a7d26" providerId="ADAL" clId="{6FDB9F55-A0DF-4E22-86C6-EB2A64311483}" dt="2024-01-29T15:01:58.015" v="1661" actId="1076"/>
          <ac:picMkLst>
            <pc:docMk/>
            <pc:sldMk cId="219111074" sldId="377"/>
            <ac:picMk id="5122" creationId="{7323A0BE-7853-C092-D0DF-8D80A2FC11DE}"/>
          </ac:picMkLst>
        </pc:picChg>
      </pc:sldChg>
      <pc:sldChg chg="new del">
        <pc:chgData name="Kevin Bouchard" userId="2fc9e66d-ba45-474f-8a9f-7086b34a7d26" providerId="ADAL" clId="{6FDB9F55-A0DF-4E22-86C6-EB2A64311483}" dt="2024-01-29T14:40:03.329" v="682" actId="47"/>
        <pc:sldMkLst>
          <pc:docMk/>
          <pc:sldMk cId="2753658815" sldId="377"/>
        </pc:sldMkLst>
      </pc:sldChg>
      <pc:sldChg chg="addSp modSp new mod">
        <pc:chgData name="Kevin Bouchard" userId="2fc9e66d-ba45-474f-8a9f-7086b34a7d26" providerId="ADAL" clId="{6FDB9F55-A0DF-4E22-86C6-EB2A64311483}" dt="2024-01-29T15:39:21.203" v="2269" actId="20577"/>
        <pc:sldMkLst>
          <pc:docMk/>
          <pc:sldMk cId="3076407485" sldId="378"/>
        </pc:sldMkLst>
        <pc:spChg chg="mod">
          <ac:chgData name="Kevin Bouchard" userId="2fc9e66d-ba45-474f-8a9f-7086b34a7d26" providerId="ADAL" clId="{6FDB9F55-A0DF-4E22-86C6-EB2A64311483}" dt="2024-01-29T15:22:44.191" v="2038" actId="20577"/>
          <ac:spMkLst>
            <pc:docMk/>
            <pc:sldMk cId="3076407485" sldId="378"/>
            <ac:spMk id="2" creationId="{1DB2001E-FC9C-A9B4-4EBC-4126125DB9D8}"/>
          </ac:spMkLst>
        </pc:spChg>
        <pc:spChg chg="mod">
          <ac:chgData name="Kevin Bouchard" userId="2fc9e66d-ba45-474f-8a9f-7086b34a7d26" providerId="ADAL" clId="{6FDB9F55-A0DF-4E22-86C6-EB2A64311483}" dt="2024-01-29T15:39:21.203" v="2269" actId="20577"/>
          <ac:spMkLst>
            <pc:docMk/>
            <pc:sldMk cId="3076407485" sldId="378"/>
            <ac:spMk id="3" creationId="{8BF88747-245C-D58D-71B1-2D6E1B68E711}"/>
          </ac:spMkLst>
        </pc:spChg>
        <pc:spChg chg="mod">
          <ac:chgData name="Kevin Bouchard" userId="2fc9e66d-ba45-474f-8a9f-7086b34a7d26" providerId="ADAL" clId="{6FDB9F55-A0DF-4E22-86C6-EB2A64311483}" dt="2024-01-29T15:26:39.076" v="2120" actId="14100"/>
          <ac:spMkLst>
            <pc:docMk/>
            <pc:sldMk cId="3076407485" sldId="378"/>
            <ac:spMk id="4" creationId="{028050ED-7294-51E0-F335-107766347510}"/>
          </ac:spMkLst>
        </pc:spChg>
        <pc:spChg chg="add">
          <ac:chgData name="Kevin Bouchard" userId="2fc9e66d-ba45-474f-8a9f-7086b34a7d26" providerId="ADAL" clId="{6FDB9F55-A0DF-4E22-86C6-EB2A64311483}" dt="2024-01-29T15:23:49.448" v="2039"/>
          <ac:spMkLst>
            <pc:docMk/>
            <pc:sldMk cId="3076407485" sldId="378"/>
            <ac:spMk id="6" creationId="{DFDDAA54-83FE-F9C8-37D4-EC6D54B2615A}"/>
          </ac:spMkLst>
        </pc:spChg>
        <pc:picChg chg="add mod">
          <ac:chgData name="Kevin Bouchard" userId="2fc9e66d-ba45-474f-8a9f-7086b34a7d26" providerId="ADAL" clId="{6FDB9F55-A0DF-4E22-86C6-EB2A64311483}" dt="2024-01-29T15:31:03.428" v="2159"/>
          <ac:picMkLst>
            <pc:docMk/>
            <pc:sldMk cId="3076407485" sldId="378"/>
            <ac:picMk id="7" creationId="{9562013F-C610-BB71-C01B-DBD12D5D723A}"/>
          </ac:picMkLst>
        </pc:picChg>
        <pc:picChg chg="add">
          <ac:chgData name="Kevin Bouchard" userId="2fc9e66d-ba45-474f-8a9f-7086b34a7d26" providerId="ADAL" clId="{6FDB9F55-A0DF-4E22-86C6-EB2A64311483}" dt="2024-01-29T15:23:49.448" v="2039"/>
          <ac:picMkLst>
            <pc:docMk/>
            <pc:sldMk cId="3076407485" sldId="378"/>
            <ac:picMk id="6146" creationId="{CF8C33E5-FB87-CCB9-3B10-265640608F72}"/>
          </ac:picMkLst>
        </pc:picChg>
      </pc:sldChg>
      <pc:sldChg chg="modSp new mod">
        <pc:chgData name="Kevin Bouchard" userId="2fc9e66d-ba45-474f-8a9f-7086b34a7d26" providerId="ADAL" clId="{6FDB9F55-A0DF-4E22-86C6-EB2A64311483}" dt="2024-01-29T15:56:05.354" v="3010" actId="20577"/>
        <pc:sldMkLst>
          <pc:docMk/>
          <pc:sldMk cId="2235364143" sldId="379"/>
        </pc:sldMkLst>
        <pc:spChg chg="mod">
          <ac:chgData name="Kevin Bouchard" userId="2fc9e66d-ba45-474f-8a9f-7086b34a7d26" providerId="ADAL" clId="{6FDB9F55-A0DF-4E22-86C6-EB2A64311483}" dt="2024-01-29T15:40:19.491" v="2304" actId="20577"/>
          <ac:spMkLst>
            <pc:docMk/>
            <pc:sldMk cId="2235364143" sldId="379"/>
            <ac:spMk id="2" creationId="{97878F56-66AC-C28B-69DB-2A08649C12C7}"/>
          </ac:spMkLst>
        </pc:spChg>
        <pc:spChg chg="mod">
          <ac:chgData name="Kevin Bouchard" userId="2fc9e66d-ba45-474f-8a9f-7086b34a7d26" providerId="ADAL" clId="{6FDB9F55-A0DF-4E22-86C6-EB2A64311483}" dt="2024-01-29T15:56:05.354" v="3010" actId="20577"/>
          <ac:spMkLst>
            <pc:docMk/>
            <pc:sldMk cId="2235364143" sldId="379"/>
            <ac:spMk id="3" creationId="{48661E87-58E0-ECE2-1BDB-1BB7819A864C}"/>
          </ac:spMkLst>
        </pc:spChg>
      </pc:sldChg>
      <pc:sldChg chg="modSp new mod">
        <pc:chgData name="Kevin Bouchard" userId="2fc9e66d-ba45-474f-8a9f-7086b34a7d26" providerId="ADAL" clId="{6FDB9F55-A0DF-4E22-86C6-EB2A64311483}" dt="2024-01-29T16:06:31.001" v="3286" actId="20577"/>
        <pc:sldMkLst>
          <pc:docMk/>
          <pc:sldMk cId="1534447901" sldId="380"/>
        </pc:sldMkLst>
        <pc:spChg chg="mod">
          <ac:chgData name="Kevin Bouchard" userId="2fc9e66d-ba45-474f-8a9f-7086b34a7d26" providerId="ADAL" clId="{6FDB9F55-A0DF-4E22-86C6-EB2A64311483}" dt="2024-01-29T15:56:42.913" v="3040" actId="20577"/>
          <ac:spMkLst>
            <pc:docMk/>
            <pc:sldMk cId="1534447901" sldId="380"/>
            <ac:spMk id="2" creationId="{5AB0B6A2-AF89-C062-D595-EFCD6B9FBB19}"/>
          </ac:spMkLst>
        </pc:spChg>
        <pc:spChg chg="mod">
          <ac:chgData name="Kevin Bouchard" userId="2fc9e66d-ba45-474f-8a9f-7086b34a7d26" providerId="ADAL" clId="{6FDB9F55-A0DF-4E22-86C6-EB2A64311483}" dt="2024-01-29T16:06:31.001" v="3286" actId="20577"/>
          <ac:spMkLst>
            <pc:docMk/>
            <pc:sldMk cId="1534447901" sldId="380"/>
            <ac:spMk id="3" creationId="{DB66CBD5-4695-CBE6-8619-D18B99C843E9}"/>
          </ac:spMkLst>
        </pc:spChg>
      </pc:sldChg>
      <pc:sldChg chg="modSp add mod">
        <pc:chgData name="Kevin Bouchard" userId="2fc9e66d-ba45-474f-8a9f-7086b34a7d26" providerId="ADAL" clId="{6FDB9F55-A0DF-4E22-86C6-EB2A64311483}" dt="2024-01-29T16:14:31.887" v="3396" actId="20577"/>
        <pc:sldMkLst>
          <pc:docMk/>
          <pc:sldMk cId="2162268592" sldId="381"/>
        </pc:sldMkLst>
        <pc:spChg chg="mod">
          <ac:chgData name="Kevin Bouchard" userId="2fc9e66d-ba45-474f-8a9f-7086b34a7d26" providerId="ADAL" clId="{6FDB9F55-A0DF-4E22-86C6-EB2A64311483}" dt="2024-01-29T16:14:31.887" v="3396" actId="20577"/>
          <ac:spMkLst>
            <pc:docMk/>
            <pc:sldMk cId="2162268592" sldId="381"/>
            <ac:spMk id="3" creationId="{DB66CBD5-4695-CBE6-8619-D18B99C843E9}"/>
          </ac:spMkLst>
        </pc:spChg>
      </pc:sldChg>
    </pc:docChg>
  </pc:docChgLst>
  <pc:docChgLst>
    <pc:chgData name="Kevin Bouchard" userId="2fc9e66d-ba45-474f-8a9f-7086b34a7d26" providerId="ADAL" clId="{8F5B255C-8A9D-45EE-8EDC-A84BC6DC0D5E}"/>
    <pc:docChg chg="undo redo custSel addSld delSld modSld">
      <pc:chgData name="Kevin Bouchard" userId="2fc9e66d-ba45-474f-8a9f-7086b34a7d26" providerId="ADAL" clId="{8F5B255C-8A9D-45EE-8EDC-A84BC6DC0D5E}" dt="2024-01-27T22:49:32.708" v="2500" actId="27636"/>
      <pc:docMkLst>
        <pc:docMk/>
      </pc:docMkLst>
      <pc:sldChg chg="del">
        <pc:chgData name="Kevin Bouchard" userId="2fc9e66d-ba45-474f-8a9f-7086b34a7d26" providerId="ADAL" clId="{8F5B255C-8A9D-45EE-8EDC-A84BC6DC0D5E}" dt="2024-01-27T21:23:19.366" v="16" actId="47"/>
        <pc:sldMkLst>
          <pc:docMk/>
          <pc:sldMk cId="2006171445" sldId="310"/>
        </pc:sldMkLst>
      </pc:sldChg>
      <pc:sldChg chg="del">
        <pc:chgData name="Kevin Bouchard" userId="2fc9e66d-ba45-474f-8a9f-7086b34a7d26" providerId="ADAL" clId="{8F5B255C-8A9D-45EE-8EDC-A84BC6DC0D5E}" dt="2024-01-27T21:23:19.366" v="16" actId="47"/>
        <pc:sldMkLst>
          <pc:docMk/>
          <pc:sldMk cId="2903338431" sldId="311"/>
        </pc:sldMkLst>
      </pc:sldChg>
      <pc:sldChg chg="modSp mod modClrScheme chgLayout">
        <pc:chgData name="Kevin Bouchard" userId="2fc9e66d-ba45-474f-8a9f-7086b34a7d26" providerId="ADAL" clId="{8F5B255C-8A9D-45EE-8EDC-A84BC6DC0D5E}" dt="2024-01-27T22:30:05.350" v="1830" actId="1076"/>
        <pc:sldMkLst>
          <pc:docMk/>
          <pc:sldMk cId="1462314931" sldId="313"/>
        </pc:sldMkLst>
        <pc:spChg chg="mod ord">
          <ac:chgData name="Kevin Bouchard" userId="2fc9e66d-ba45-474f-8a9f-7086b34a7d26" providerId="ADAL" clId="{8F5B255C-8A9D-45EE-8EDC-A84BC6DC0D5E}" dt="2024-01-27T22:28:45.835" v="1801" actId="700"/>
          <ac:spMkLst>
            <pc:docMk/>
            <pc:sldMk cId="1462314931" sldId="313"/>
            <ac:spMk id="2" creationId="{C0D21166-4525-647E-A4C6-90A30CA86A14}"/>
          </ac:spMkLst>
        </pc:spChg>
        <pc:spChg chg="mod ord">
          <ac:chgData name="Kevin Bouchard" userId="2fc9e66d-ba45-474f-8a9f-7086b34a7d26" providerId="ADAL" clId="{8F5B255C-8A9D-45EE-8EDC-A84BC6DC0D5E}" dt="2024-01-27T22:30:01.079" v="1829" actId="20577"/>
          <ac:spMkLst>
            <pc:docMk/>
            <pc:sldMk cId="1462314931" sldId="313"/>
            <ac:spMk id="3" creationId="{74F814D2-17DC-93B9-957F-0B6DB327F4E3}"/>
          </ac:spMkLst>
        </pc:spChg>
        <pc:spChg chg="mod ord">
          <ac:chgData name="Kevin Bouchard" userId="2fc9e66d-ba45-474f-8a9f-7086b34a7d26" providerId="ADAL" clId="{8F5B255C-8A9D-45EE-8EDC-A84BC6DC0D5E}" dt="2024-01-27T22:28:45.835" v="1801" actId="700"/>
          <ac:spMkLst>
            <pc:docMk/>
            <pc:sldMk cId="1462314931" sldId="313"/>
            <ac:spMk id="4" creationId="{29AF642C-1BBD-2546-6396-DA76376AACCC}"/>
          </ac:spMkLst>
        </pc:spChg>
        <pc:picChg chg="mod">
          <ac:chgData name="Kevin Bouchard" userId="2fc9e66d-ba45-474f-8a9f-7086b34a7d26" providerId="ADAL" clId="{8F5B255C-8A9D-45EE-8EDC-A84BC6DC0D5E}" dt="2024-01-27T22:30:05.350" v="1830" actId="1076"/>
          <ac:picMkLst>
            <pc:docMk/>
            <pc:sldMk cId="1462314931" sldId="313"/>
            <ac:picMk id="2050" creationId="{B460B100-55C8-24E8-2F93-77640691B07C}"/>
          </ac:picMkLst>
        </pc:picChg>
      </pc:sldChg>
      <pc:sldChg chg="modSp mod modClrScheme chgLayout">
        <pc:chgData name="Kevin Bouchard" userId="2fc9e66d-ba45-474f-8a9f-7086b34a7d26" providerId="ADAL" clId="{8F5B255C-8A9D-45EE-8EDC-A84BC6DC0D5E}" dt="2024-01-27T22:28:17.758" v="1800" actId="1076"/>
        <pc:sldMkLst>
          <pc:docMk/>
          <pc:sldMk cId="2006122302" sldId="314"/>
        </pc:sldMkLst>
        <pc:spChg chg="mod ord">
          <ac:chgData name="Kevin Bouchard" userId="2fc9e66d-ba45-474f-8a9f-7086b34a7d26" providerId="ADAL" clId="{8F5B255C-8A9D-45EE-8EDC-A84BC6DC0D5E}" dt="2024-01-27T22:27:55.793" v="1795" actId="700"/>
          <ac:spMkLst>
            <pc:docMk/>
            <pc:sldMk cId="2006122302" sldId="314"/>
            <ac:spMk id="116" creationId="{00000000-0000-0000-0000-000000000000}"/>
          </ac:spMkLst>
        </pc:spChg>
        <pc:spChg chg="mod ord">
          <ac:chgData name="Kevin Bouchard" userId="2fc9e66d-ba45-474f-8a9f-7086b34a7d26" providerId="ADAL" clId="{8F5B255C-8A9D-45EE-8EDC-A84BC6DC0D5E}" dt="2024-01-27T22:28:01.816" v="1796" actId="14100"/>
          <ac:spMkLst>
            <pc:docMk/>
            <pc:sldMk cId="2006122302" sldId="314"/>
            <ac:spMk id="117" creationId="{00000000-0000-0000-0000-000000000000}"/>
          </ac:spMkLst>
        </pc:spChg>
        <pc:spChg chg="mod ord">
          <ac:chgData name="Kevin Bouchard" userId="2fc9e66d-ba45-474f-8a9f-7086b34a7d26" providerId="ADAL" clId="{8F5B255C-8A9D-45EE-8EDC-A84BC6DC0D5E}" dt="2024-01-27T22:27:55.793" v="1795" actId="700"/>
          <ac:spMkLst>
            <pc:docMk/>
            <pc:sldMk cId="2006122302" sldId="314"/>
            <ac:spMk id="118" creationId="{00000000-0000-0000-0000-000000000000}"/>
          </ac:spMkLst>
        </pc:spChg>
        <pc:spChg chg="mod">
          <ac:chgData name="Kevin Bouchard" userId="2fc9e66d-ba45-474f-8a9f-7086b34a7d26" providerId="ADAL" clId="{8F5B255C-8A9D-45EE-8EDC-A84BC6DC0D5E}" dt="2024-01-27T22:28:17.758" v="1800" actId="1076"/>
          <ac:spMkLst>
            <pc:docMk/>
            <pc:sldMk cId="2006122302" sldId="314"/>
            <ac:spMk id="119" creationId="{00000000-0000-0000-0000-000000000000}"/>
          </ac:spMkLst>
        </pc:spChg>
        <pc:picChg chg="mod">
          <ac:chgData name="Kevin Bouchard" userId="2fc9e66d-ba45-474f-8a9f-7086b34a7d26" providerId="ADAL" clId="{8F5B255C-8A9D-45EE-8EDC-A84BC6DC0D5E}" dt="2024-01-27T22:28:17.758" v="1800" actId="1076"/>
          <ac:picMkLst>
            <pc:docMk/>
            <pc:sldMk cId="2006122302" sldId="314"/>
            <ac:picMk id="6" creationId="{57AFD444-3D76-9ADB-B271-CDEC7B63B6CB}"/>
          </ac:picMkLst>
        </pc:picChg>
      </pc:sldChg>
      <pc:sldChg chg="modSp mod modClrScheme chgLayout">
        <pc:chgData name="Kevin Bouchard" userId="2fc9e66d-ba45-474f-8a9f-7086b34a7d26" providerId="ADAL" clId="{8F5B255C-8A9D-45EE-8EDC-A84BC6DC0D5E}" dt="2024-01-27T22:32:54.029" v="1859" actId="20577"/>
        <pc:sldMkLst>
          <pc:docMk/>
          <pc:sldMk cId="3765643738" sldId="315"/>
        </pc:sldMkLst>
        <pc:spChg chg="mod ord">
          <ac:chgData name="Kevin Bouchard" userId="2fc9e66d-ba45-474f-8a9f-7086b34a7d26" providerId="ADAL" clId="{8F5B255C-8A9D-45EE-8EDC-A84BC6DC0D5E}" dt="2024-01-27T22:30:16.994" v="1831" actId="700"/>
          <ac:spMkLst>
            <pc:docMk/>
            <pc:sldMk cId="3765643738" sldId="315"/>
            <ac:spMk id="2" creationId="{744189A8-7209-2414-49FE-8BA753B2BF39}"/>
          </ac:spMkLst>
        </pc:spChg>
        <pc:spChg chg="mod ord">
          <ac:chgData name="Kevin Bouchard" userId="2fc9e66d-ba45-474f-8a9f-7086b34a7d26" providerId="ADAL" clId="{8F5B255C-8A9D-45EE-8EDC-A84BC6DC0D5E}" dt="2024-01-27T22:32:54.029" v="1859" actId="20577"/>
          <ac:spMkLst>
            <pc:docMk/>
            <pc:sldMk cId="3765643738" sldId="315"/>
            <ac:spMk id="3" creationId="{5491E9F8-5D79-316B-2EF6-99D61DDD932B}"/>
          </ac:spMkLst>
        </pc:spChg>
        <pc:spChg chg="mod ord">
          <ac:chgData name="Kevin Bouchard" userId="2fc9e66d-ba45-474f-8a9f-7086b34a7d26" providerId="ADAL" clId="{8F5B255C-8A9D-45EE-8EDC-A84BC6DC0D5E}" dt="2024-01-27T22:30:16.994" v="1831" actId="700"/>
          <ac:spMkLst>
            <pc:docMk/>
            <pc:sldMk cId="3765643738" sldId="315"/>
            <ac:spMk id="4" creationId="{4830672C-FED7-6303-D36A-3089B22EEF17}"/>
          </ac:spMkLst>
        </pc:spChg>
      </pc:sldChg>
      <pc:sldChg chg="delSp modSp mod modClrScheme chgLayout modNotesTx">
        <pc:chgData name="Kevin Bouchard" userId="2fc9e66d-ba45-474f-8a9f-7086b34a7d26" providerId="ADAL" clId="{8F5B255C-8A9D-45EE-8EDC-A84BC6DC0D5E}" dt="2024-01-27T22:45:29.594" v="2461" actId="20577"/>
        <pc:sldMkLst>
          <pc:docMk/>
          <pc:sldMk cId="1705714195" sldId="316"/>
        </pc:sldMkLst>
        <pc:spChg chg="mod ord">
          <ac:chgData name="Kevin Bouchard" userId="2fc9e66d-ba45-474f-8a9f-7086b34a7d26" providerId="ADAL" clId="{8F5B255C-8A9D-45EE-8EDC-A84BC6DC0D5E}" dt="2024-01-27T22:33:20.803" v="1861" actId="20577"/>
          <ac:spMkLst>
            <pc:docMk/>
            <pc:sldMk cId="1705714195" sldId="316"/>
            <ac:spMk id="2" creationId="{6327B013-FB8D-6F1D-52BB-715F55BDB247}"/>
          </ac:spMkLst>
        </pc:spChg>
        <pc:spChg chg="mod ord">
          <ac:chgData name="Kevin Bouchard" userId="2fc9e66d-ba45-474f-8a9f-7086b34a7d26" providerId="ADAL" clId="{8F5B255C-8A9D-45EE-8EDC-A84BC6DC0D5E}" dt="2024-01-27T22:44:55.446" v="2440" actId="20577"/>
          <ac:spMkLst>
            <pc:docMk/>
            <pc:sldMk cId="1705714195" sldId="316"/>
            <ac:spMk id="3" creationId="{EA881E90-E80A-3EED-4D6B-01D45C760B00}"/>
          </ac:spMkLst>
        </pc:spChg>
        <pc:spChg chg="mod ord">
          <ac:chgData name="Kevin Bouchard" userId="2fc9e66d-ba45-474f-8a9f-7086b34a7d26" providerId="ADAL" clId="{8F5B255C-8A9D-45EE-8EDC-A84BC6DC0D5E}" dt="2024-01-27T22:33:18.001" v="1860" actId="700"/>
          <ac:spMkLst>
            <pc:docMk/>
            <pc:sldMk cId="1705714195" sldId="316"/>
            <ac:spMk id="4" creationId="{A5F05A4F-6025-DE54-EF7E-1058604D3F76}"/>
          </ac:spMkLst>
        </pc:spChg>
        <pc:spChg chg="del mod">
          <ac:chgData name="Kevin Bouchard" userId="2fc9e66d-ba45-474f-8a9f-7086b34a7d26" providerId="ADAL" clId="{8F5B255C-8A9D-45EE-8EDC-A84BC6DC0D5E}" dt="2024-01-27T22:42:33.885" v="2379" actId="478"/>
          <ac:spMkLst>
            <pc:docMk/>
            <pc:sldMk cId="1705714195" sldId="316"/>
            <ac:spMk id="5" creationId="{3F357A50-CD9F-0977-3728-E40048CF21EF}"/>
          </ac:spMkLst>
        </pc:spChg>
        <pc:picChg chg="del">
          <ac:chgData name="Kevin Bouchard" userId="2fc9e66d-ba45-474f-8a9f-7086b34a7d26" providerId="ADAL" clId="{8F5B255C-8A9D-45EE-8EDC-A84BC6DC0D5E}" dt="2024-01-27T22:42:38.823" v="2380" actId="478"/>
          <ac:picMkLst>
            <pc:docMk/>
            <pc:sldMk cId="1705714195" sldId="316"/>
            <ac:picMk id="4098" creationId="{82679716-987A-0806-CD25-1BE263A7A411}"/>
          </ac:picMkLst>
        </pc:picChg>
      </pc:sldChg>
      <pc:sldChg chg="del">
        <pc:chgData name="Kevin Bouchard" userId="2fc9e66d-ba45-474f-8a9f-7086b34a7d26" providerId="ADAL" clId="{8F5B255C-8A9D-45EE-8EDC-A84BC6DC0D5E}" dt="2024-01-27T21:23:19.366" v="16" actId="47"/>
        <pc:sldMkLst>
          <pc:docMk/>
          <pc:sldMk cId="861169799" sldId="317"/>
        </pc:sldMkLst>
      </pc:sldChg>
      <pc:sldChg chg="modSp mod modClrScheme chgLayout">
        <pc:chgData name="Kevin Bouchard" userId="2fc9e66d-ba45-474f-8a9f-7086b34a7d26" providerId="ADAL" clId="{8F5B255C-8A9D-45EE-8EDC-A84BC6DC0D5E}" dt="2024-01-27T22:46:26.102" v="2464"/>
        <pc:sldMkLst>
          <pc:docMk/>
          <pc:sldMk cId="3952583559" sldId="318"/>
        </pc:sldMkLst>
        <pc:spChg chg="mod ord">
          <ac:chgData name="Kevin Bouchard" userId="2fc9e66d-ba45-474f-8a9f-7086b34a7d26" providerId="ADAL" clId="{8F5B255C-8A9D-45EE-8EDC-A84BC6DC0D5E}" dt="2024-01-27T22:41:02.486" v="2306" actId="700"/>
          <ac:spMkLst>
            <pc:docMk/>
            <pc:sldMk cId="3952583559" sldId="318"/>
            <ac:spMk id="2" creationId="{2323CBF7-ED8A-ACCE-A0FC-B2096C15B1CB}"/>
          </ac:spMkLst>
        </pc:spChg>
        <pc:spChg chg="mod ord">
          <ac:chgData name="Kevin Bouchard" userId="2fc9e66d-ba45-474f-8a9f-7086b34a7d26" providerId="ADAL" clId="{8F5B255C-8A9D-45EE-8EDC-A84BC6DC0D5E}" dt="2024-01-27T22:46:26.102" v="2464"/>
          <ac:spMkLst>
            <pc:docMk/>
            <pc:sldMk cId="3952583559" sldId="318"/>
            <ac:spMk id="3" creationId="{EAA413F5-D696-07C6-C231-38CF479D74F9}"/>
          </ac:spMkLst>
        </pc:spChg>
        <pc:spChg chg="mod ord">
          <ac:chgData name="Kevin Bouchard" userId="2fc9e66d-ba45-474f-8a9f-7086b34a7d26" providerId="ADAL" clId="{8F5B255C-8A9D-45EE-8EDC-A84BC6DC0D5E}" dt="2024-01-27T22:41:02.486" v="2306" actId="700"/>
          <ac:spMkLst>
            <pc:docMk/>
            <pc:sldMk cId="3952583559" sldId="318"/>
            <ac:spMk id="4" creationId="{7880F2F8-F824-FEBF-944E-32856AF417D6}"/>
          </ac:spMkLst>
        </pc:spChg>
      </pc:sldChg>
      <pc:sldChg chg="del">
        <pc:chgData name="Kevin Bouchard" userId="2fc9e66d-ba45-474f-8a9f-7086b34a7d26" providerId="ADAL" clId="{8F5B255C-8A9D-45EE-8EDC-A84BC6DC0D5E}" dt="2024-01-27T21:23:19.366" v="16" actId="47"/>
        <pc:sldMkLst>
          <pc:docMk/>
          <pc:sldMk cId="81668830" sldId="320"/>
        </pc:sldMkLst>
      </pc:sldChg>
      <pc:sldChg chg="modSp mod">
        <pc:chgData name="Kevin Bouchard" userId="2fc9e66d-ba45-474f-8a9f-7086b34a7d26" providerId="ADAL" clId="{8F5B255C-8A9D-45EE-8EDC-A84BC6DC0D5E}" dt="2024-01-27T21:59:53.046" v="76" actId="20577"/>
        <pc:sldMkLst>
          <pc:docMk/>
          <pc:sldMk cId="1820468864" sldId="334"/>
        </pc:sldMkLst>
        <pc:spChg chg="mod">
          <ac:chgData name="Kevin Bouchard" userId="2fc9e66d-ba45-474f-8a9f-7086b34a7d26" providerId="ADAL" clId="{8F5B255C-8A9D-45EE-8EDC-A84BC6DC0D5E}" dt="2024-01-27T21:59:53.046" v="76" actId="20577"/>
          <ac:spMkLst>
            <pc:docMk/>
            <pc:sldMk cId="1820468864" sldId="334"/>
            <ac:spMk id="3" creationId="{10E09BA8-FA25-42A3-9E14-B81BA4309D21}"/>
          </ac:spMkLst>
        </pc:spChg>
      </pc:sldChg>
      <pc:sldChg chg="modSp mod">
        <pc:chgData name="Kevin Bouchard" userId="2fc9e66d-ba45-474f-8a9f-7086b34a7d26" providerId="ADAL" clId="{8F5B255C-8A9D-45EE-8EDC-A84BC6DC0D5E}" dt="2024-01-27T22:08:30.347" v="478" actId="27636"/>
        <pc:sldMkLst>
          <pc:docMk/>
          <pc:sldMk cId="1709103569" sldId="335"/>
        </pc:sldMkLst>
        <pc:spChg chg="mod">
          <ac:chgData name="Kevin Bouchard" userId="2fc9e66d-ba45-474f-8a9f-7086b34a7d26" providerId="ADAL" clId="{8F5B255C-8A9D-45EE-8EDC-A84BC6DC0D5E}" dt="2024-01-27T21:58:52.149" v="47" actId="20577"/>
          <ac:spMkLst>
            <pc:docMk/>
            <pc:sldMk cId="1709103569" sldId="335"/>
            <ac:spMk id="2" creationId="{B37C6DC8-1F84-4D04-A9FD-117309610B2F}"/>
          </ac:spMkLst>
        </pc:spChg>
        <pc:spChg chg="mod">
          <ac:chgData name="Kevin Bouchard" userId="2fc9e66d-ba45-474f-8a9f-7086b34a7d26" providerId="ADAL" clId="{8F5B255C-8A9D-45EE-8EDC-A84BC6DC0D5E}" dt="2024-01-27T22:08:30.347" v="478" actId="27636"/>
          <ac:spMkLst>
            <pc:docMk/>
            <pc:sldMk cId="1709103569" sldId="335"/>
            <ac:spMk id="3" creationId="{99AA460E-1F74-402C-A96E-7EFAE4ECF7E5}"/>
          </ac:spMkLst>
        </pc:spChg>
      </pc:sldChg>
      <pc:sldChg chg="modSp mod">
        <pc:chgData name="Kevin Bouchard" userId="2fc9e66d-ba45-474f-8a9f-7086b34a7d26" providerId="ADAL" clId="{8F5B255C-8A9D-45EE-8EDC-A84BC6DC0D5E}" dt="2024-01-27T22:24:22.362" v="1757" actId="1076"/>
        <pc:sldMkLst>
          <pc:docMk/>
          <pc:sldMk cId="1273217055" sldId="336"/>
        </pc:sldMkLst>
        <pc:spChg chg="mod">
          <ac:chgData name="Kevin Bouchard" userId="2fc9e66d-ba45-474f-8a9f-7086b34a7d26" providerId="ADAL" clId="{8F5B255C-8A9D-45EE-8EDC-A84BC6DC0D5E}" dt="2024-01-27T21:58:41.843" v="42"/>
          <ac:spMkLst>
            <pc:docMk/>
            <pc:sldMk cId="1273217055" sldId="336"/>
            <ac:spMk id="2" creationId="{8DBD2AD7-8BC2-4707-9D30-D3815222BFFE}"/>
          </ac:spMkLst>
        </pc:spChg>
        <pc:spChg chg="mod">
          <ac:chgData name="Kevin Bouchard" userId="2fc9e66d-ba45-474f-8a9f-7086b34a7d26" providerId="ADAL" clId="{8F5B255C-8A9D-45EE-8EDC-A84BC6DC0D5E}" dt="2024-01-27T22:24:15.699" v="1756" actId="207"/>
          <ac:spMkLst>
            <pc:docMk/>
            <pc:sldMk cId="1273217055" sldId="336"/>
            <ac:spMk id="3" creationId="{4DC288CD-6B89-4D36-AFAB-A2418BF9A544}"/>
          </ac:spMkLst>
        </pc:spChg>
        <pc:picChg chg="mod">
          <ac:chgData name="Kevin Bouchard" userId="2fc9e66d-ba45-474f-8a9f-7086b34a7d26" providerId="ADAL" clId="{8F5B255C-8A9D-45EE-8EDC-A84BC6DC0D5E}" dt="2024-01-27T22:24:22.362" v="1757" actId="1076"/>
          <ac:picMkLst>
            <pc:docMk/>
            <pc:sldMk cId="1273217055" sldId="336"/>
            <ac:picMk id="6" creationId="{DED43BAC-CD80-45EF-BA19-2526D99BC696}"/>
          </ac:picMkLst>
        </pc:picChg>
      </pc:sldChg>
      <pc:sldChg chg="modSp mod">
        <pc:chgData name="Kevin Bouchard" userId="2fc9e66d-ba45-474f-8a9f-7086b34a7d26" providerId="ADAL" clId="{8F5B255C-8A9D-45EE-8EDC-A84BC6DC0D5E}" dt="2024-01-27T22:25:36.007" v="1763" actId="15"/>
        <pc:sldMkLst>
          <pc:docMk/>
          <pc:sldMk cId="671610931" sldId="337"/>
        </pc:sldMkLst>
        <pc:spChg chg="mod">
          <ac:chgData name="Kevin Bouchard" userId="2fc9e66d-ba45-474f-8a9f-7086b34a7d26" providerId="ADAL" clId="{8F5B255C-8A9D-45EE-8EDC-A84BC6DC0D5E}" dt="2024-01-27T21:58:44.307" v="43"/>
          <ac:spMkLst>
            <pc:docMk/>
            <pc:sldMk cId="671610931" sldId="337"/>
            <ac:spMk id="2" creationId="{3D135AED-0784-4F7C-BE81-515592364FCC}"/>
          </ac:spMkLst>
        </pc:spChg>
        <pc:spChg chg="mod">
          <ac:chgData name="Kevin Bouchard" userId="2fc9e66d-ba45-474f-8a9f-7086b34a7d26" providerId="ADAL" clId="{8F5B255C-8A9D-45EE-8EDC-A84BC6DC0D5E}" dt="2024-01-27T22:25:36.007" v="1763" actId="15"/>
          <ac:spMkLst>
            <pc:docMk/>
            <pc:sldMk cId="671610931" sldId="337"/>
            <ac:spMk id="3" creationId="{8CC5F5FF-DF4B-492F-A1A4-6CC0105C1924}"/>
          </ac:spMkLst>
        </pc:spChg>
      </pc:sldChg>
      <pc:sldChg chg="modSp mod">
        <pc:chgData name="Kevin Bouchard" userId="2fc9e66d-ba45-474f-8a9f-7086b34a7d26" providerId="ADAL" clId="{8F5B255C-8A9D-45EE-8EDC-A84BC6DC0D5E}" dt="2024-01-27T22:12:36.833" v="885" actId="27636"/>
        <pc:sldMkLst>
          <pc:docMk/>
          <pc:sldMk cId="443360855" sldId="338"/>
        </pc:sldMkLst>
        <pc:spChg chg="mod">
          <ac:chgData name="Kevin Bouchard" userId="2fc9e66d-ba45-474f-8a9f-7086b34a7d26" providerId="ADAL" clId="{8F5B255C-8A9D-45EE-8EDC-A84BC6DC0D5E}" dt="2024-01-27T22:09:08.053" v="480" actId="20577"/>
          <ac:spMkLst>
            <pc:docMk/>
            <pc:sldMk cId="443360855" sldId="338"/>
            <ac:spMk id="2" creationId="{F5021606-EAF5-4004-AADD-1549BA400FFC}"/>
          </ac:spMkLst>
        </pc:spChg>
        <pc:spChg chg="mod">
          <ac:chgData name="Kevin Bouchard" userId="2fc9e66d-ba45-474f-8a9f-7086b34a7d26" providerId="ADAL" clId="{8F5B255C-8A9D-45EE-8EDC-A84BC6DC0D5E}" dt="2024-01-27T22:12:36.833" v="885" actId="27636"/>
          <ac:spMkLst>
            <pc:docMk/>
            <pc:sldMk cId="443360855" sldId="338"/>
            <ac:spMk id="3" creationId="{0B2EE6BE-540A-4989-8012-0F4398A9DC93}"/>
          </ac:spMkLst>
        </pc:spChg>
      </pc:sldChg>
      <pc:sldChg chg="modSp mod">
        <pc:chgData name="Kevin Bouchard" userId="2fc9e66d-ba45-474f-8a9f-7086b34a7d26" providerId="ADAL" clId="{8F5B255C-8A9D-45EE-8EDC-A84BC6DC0D5E}" dt="2024-01-27T22:21:37.331" v="1692" actId="20577"/>
        <pc:sldMkLst>
          <pc:docMk/>
          <pc:sldMk cId="2021612185" sldId="339"/>
        </pc:sldMkLst>
        <pc:spChg chg="mod">
          <ac:chgData name="Kevin Bouchard" userId="2fc9e66d-ba45-474f-8a9f-7086b34a7d26" providerId="ADAL" clId="{8F5B255C-8A9D-45EE-8EDC-A84BC6DC0D5E}" dt="2024-01-27T22:19:08.560" v="1423" actId="20577"/>
          <ac:spMkLst>
            <pc:docMk/>
            <pc:sldMk cId="2021612185" sldId="339"/>
            <ac:spMk id="2" creationId="{809E8AAA-207A-4842-A2CB-7D2809DCE889}"/>
          </ac:spMkLst>
        </pc:spChg>
        <pc:spChg chg="mod">
          <ac:chgData name="Kevin Bouchard" userId="2fc9e66d-ba45-474f-8a9f-7086b34a7d26" providerId="ADAL" clId="{8F5B255C-8A9D-45EE-8EDC-A84BC6DC0D5E}" dt="2024-01-27T22:21:37.331" v="1692" actId="20577"/>
          <ac:spMkLst>
            <pc:docMk/>
            <pc:sldMk cId="2021612185" sldId="339"/>
            <ac:spMk id="3" creationId="{FB2E3323-BEC0-4E05-A30E-E230BF1E5300}"/>
          </ac:spMkLst>
        </pc:spChg>
      </pc:sldChg>
      <pc:sldChg chg="modSp mod">
        <pc:chgData name="Kevin Bouchard" userId="2fc9e66d-ba45-474f-8a9f-7086b34a7d26" providerId="ADAL" clId="{8F5B255C-8A9D-45EE-8EDC-A84BC6DC0D5E}" dt="2024-01-27T22:26:32.893" v="1771" actId="15"/>
        <pc:sldMkLst>
          <pc:docMk/>
          <pc:sldMk cId="1725896127" sldId="340"/>
        </pc:sldMkLst>
        <pc:spChg chg="mod">
          <ac:chgData name="Kevin Bouchard" userId="2fc9e66d-ba45-474f-8a9f-7086b34a7d26" providerId="ADAL" clId="{8F5B255C-8A9D-45EE-8EDC-A84BC6DC0D5E}" dt="2024-01-27T22:26:32.893" v="1771" actId="15"/>
          <ac:spMkLst>
            <pc:docMk/>
            <pc:sldMk cId="1725896127" sldId="340"/>
            <ac:spMk id="3" creationId="{AAF2B35D-C2C8-4A67-82AC-62C6F0D8F411}"/>
          </ac:spMkLst>
        </pc:spChg>
      </pc:sldChg>
      <pc:sldChg chg="addSp delSp modSp mod setBg addAnim">
        <pc:chgData name="Kevin Bouchard" userId="2fc9e66d-ba45-474f-8a9f-7086b34a7d26" providerId="ADAL" clId="{8F5B255C-8A9D-45EE-8EDC-A84BC6DC0D5E}" dt="2024-01-27T22:49:32.708" v="2500" actId="27636"/>
        <pc:sldMkLst>
          <pc:docMk/>
          <pc:sldMk cId="173000083" sldId="349"/>
        </pc:sldMkLst>
        <pc:spChg chg="mod ord">
          <ac:chgData name="Kevin Bouchard" userId="2fc9e66d-ba45-474f-8a9f-7086b34a7d26" providerId="ADAL" clId="{8F5B255C-8A9D-45EE-8EDC-A84BC6DC0D5E}" dt="2024-01-27T21:23:05.315" v="14" actId="20577"/>
          <ac:spMkLst>
            <pc:docMk/>
            <pc:sldMk cId="173000083" sldId="349"/>
            <ac:spMk id="2" creationId="{80228327-13A8-899D-2B04-A6C988157BC9}"/>
          </ac:spMkLst>
        </pc:spChg>
        <pc:spChg chg="mod ord">
          <ac:chgData name="Kevin Bouchard" userId="2fc9e66d-ba45-474f-8a9f-7086b34a7d26" providerId="ADAL" clId="{8F5B255C-8A9D-45EE-8EDC-A84BC6DC0D5E}" dt="2024-01-27T21:22:56.043" v="10" actId="26606"/>
          <ac:spMkLst>
            <pc:docMk/>
            <pc:sldMk cId="173000083" sldId="349"/>
            <ac:spMk id="4" creationId="{FBA4B92C-9A35-5C0C-5B6E-0B867BC3BE77}"/>
          </ac:spMkLst>
        </pc:spChg>
        <pc:spChg chg="mod ord">
          <ac:chgData name="Kevin Bouchard" userId="2fc9e66d-ba45-474f-8a9f-7086b34a7d26" providerId="ADAL" clId="{8F5B255C-8A9D-45EE-8EDC-A84BC6DC0D5E}" dt="2024-01-27T21:22:56.043" v="10" actId="26606"/>
          <ac:spMkLst>
            <pc:docMk/>
            <pc:sldMk cId="173000083" sldId="349"/>
            <ac:spMk id="5" creationId="{96A3C90C-3F0C-4C32-6941-115616C457BA}"/>
          </ac:spMkLst>
        </pc:spChg>
        <pc:spChg chg="mod">
          <ac:chgData name="Kevin Bouchard" userId="2fc9e66d-ba45-474f-8a9f-7086b34a7d26" providerId="ADAL" clId="{8F5B255C-8A9D-45EE-8EDC-A84BC6DC0D5E}" dt="2024-01-27T22:49:32.708" v="2500" actId="27636"/>
          <ac:spMkLst>
            <pc:docMk/>
            <pc:sldMk cId="173000083" sldId="349"/>
            <ac:spMk id="11" creationId="{2C344546-A92B-2CAD-4D16-B1E952698467}"/>
          </ac:spMkLst>
        </pc:spChg>
        <pc:spChg chg="add del">
          <ac:chgData name="Kevin Bouchard" userId="2fc9e66d-ba45-474f-8a9f-7086b34a7d26" providerId="ADAL" clId="{8F5B255C-8A9D-45EE-8EDC-A84BC6DC0D5E}" dt="2024-01-27T21:22:56.043" v="10" actId="26606"/>
          <ac:spMkLst>
            <pc:docMk/>
            <pc:sldMk cId="173000083" sldId="349"/>
            <ac:spMk id="14" creationId="{7049A7D3-684C-4C59-A4B6-7B308A6AD34D}"/>
          </ac:spMkLst>
        </pc:spChg>
        <pc:spChg chg="add del">
          <ac:chgData name="Kevin Bouchard" userId="2fc9e66d-ba45-474f-8a9f-7086b34a7d26" providerId="ADAL" clId="{8F5B255C-8A9D-45EE-8EDC-A84BC6DC0D5E}" dt="2024-01-27T21:22:56.043" v="10" actId="26606"/>
          <ac:spMkLst>
            <pc:docMk/>
            <pc:sldMk cId="173000083" sldId="349"/>
            <ac:spMk id="15" creationId="{D7B1087B-C592-40E7-B532-60B453A2FE6A}"/>
          </ac:spMkLst>
        </pc:spChg>
        <pc:spChg chg="add del">
          <ac:chgData name="Kevin Bouchard" userId="2fc9e66d-ba45-474f-8a9f-7086b34a7d26" providerId="ADAL" clId="{8F5B255C-8A9D-45EE-8EDC-A84BC6DC0D5E}" dt="2024-01-27T21:22:56.043" v="10" actId="26606"/>
          <ac:spMkLst>
            <pc:docMk/>
            <pc:sldMk cId="173000083" sldId="349"/>
            <ac:spMk id="17" creationId="{14AE7447-E8F8-4A0F-9E3D-94842BFF886E}"/>
          </ac:spMkLst>
        </pc:spChg>
        <pc:spChg chg="add del">
          <ac:chgData name="Kevin Bouchard" userId="2fc9e66d-ba45-474f-8a9f-7086b34a7d26" providerId="ADAL" clId="{8F5B255C-8A9D-45EE-8EDC-A84BC6DC0D5E}" dt="2024-01-27T21:22:56.043" v="10" actId="26606"/>
          <ac:spMkLst>
            <pc:docMk/>
            <pc:sldMk cId="173000083" sldId="349"/>
            <ac:spMk id="26" creationId="{EDF3BDB2-0586-430E-811A-74BAFDEE663D}"/>
          </ac:spMkLst>
        </pc:spChg>
        <pc:spChg chg="add del">
          <ac:chgData name="Kevin Bouchard" userId="2fc9e66d-ba45-474f-8a9f-7086b34a7d26" providerId="ADAL" clId="{8F5B255C-8A9D-45EE-8EDC-A84BC6DC0D5E}" dt="2024-01-27T21:22:56.043" v="10" actId="26606"/>
          <ac:spMkLst>
            <pc:docMk/>
            <pc:sldMk cId="173000083" sldId="349"/>
            <ac:spMk id="28" creationId="{821E305B-0351-4E03-8C1B-F23D3A346E81}"/>
          </ac:spMkLst>
        </pc:spChg>
        <pc:spChg chg="add del">
          <ac:chgData name="Kevin Bouchard" userId="2fc9e66d-ba45-474f-8a9f-7086b34a7d26" providerId="ADAL" clId="{8F5B255C-8A9D-45EE-8EDC-A84BC6DC0D5E}" dt="2024-01-27T21:22:56.043" v="10" actId="26606"/>
          <ac:spMkLst>
            <pc:docMk/>
            <pc:sldMk cId="173000083" sldId="349"/>
            <ac:spMk id="30" creationId="{3C848660-F9C2-4F86-A218-6AE0FB4CCC5E}"/>
          </ac:spMkLst>
        </pc:spChg>
        <pc:spChg chg="add del">
          <ac:chgData name="Kevin Bouchard" userId="2fc9e66d-ba45-474f-8a9f-7086b34a7d26" providerId="ADAL" clId="{8F5B255C-8A9D-45EE-8EDC-A84BC6DC0D5E}" dt="2024-01-27T21:22:56.043" v="10" actId="26606"/>
          <ac:spMkLst>
            <pc:docMk/>
            <pc:sldMk cId="173000083" sldId="349"/>
            <ac:spMk id="32" creationId="{5CABD882-B7CE-4433-B509-99205DB70549}"/>
          </ac:spMkLst>
        </pc:spChg>
        <pc:spChg chg="add">
          <ac:chgData name="Kevin Bouchard" userId="2fc9e66d-ba45-474f-8a9f-7086b34a7d26" providerId="ADAL" clId="{8F5B255C-8A9D-45EE-8EDC-A84BC6DC0D5E}" dt="2024-01-27T21:22:56.043" v="10" actId="26606"/>
          <ac:spMkLst>
            <pc:docMk/>
            <pc:sldMk cId="173000083" sldId="349"/>
            <ac:spMk id="41" creationId="{2550AE69-AC86-4188-83E5-A856C4F1DCFF}"/>
          </ac:spMkLst>
        </pc:spChg>
        <pc:spChg chg="add">
          <ac:chgData name="Kevin Bouchard" userId="2fc9e66d-ba45-474f-8a9f-7086b34a7d26" providerId="ADAL" clId="{8F5B255C-8A9D-45EE-8EDC-A84BC6DC0D5E}" dt="2024-01-27T21:22:56.043" v="10" actId="26606"/>
          <ac:spMkLst>
            <pc:docMk/>
            <pc:sldMk cId="173000083" sldId="349"/>
            <ac:spMk id="43" creationId="{EC4CA156-2C9D-4F0C-B229-88D8B5E17BCF}"/>
          </ac:spMkLst>
        </pc:spChg>
        <pc:spChg chg="add">
          <ac:chgData name="Kevin Bouchard" userId="2fc9e66d-ba45-474f-8a9f-7086b34a7d26" providerId="ADAL" clId="{8F5B255C-8A9D-45EE-8EDC-A84BC6DC0D5E}" dt="2024-01-27T21:22:56.043" v="10" actId="26606"/>
          <ac:spMkLst>
            <pc:docMk/>
            <pc:sldMk cId="173000083" sldId="349"/>
            <ac:spMk id="45" creationId="{D7361ED3-EBE5-4EFC-8DA3-D0CE4BF2F4B1}"/>
          </ac:spMkLst>
        </pc:spChg>
        <pc:spChg chg="add">
          <ac:chgData name="Kevin Bouchard" userId="2fc9e66d-ba45-474f-8a9f-7086b34a7d26" providerId="ADAL" clId="{8F5B255C-8A9D-45EE-8EDC-A84BC6DC0D5E}" dt="2024-01-27T21:22:56.043" v="10" actId="26606"/>
          <ac:spMkLst>
            <pc:docMk/>
            <pc:sldMk cId="173000083" sldId="349"/>
            <ac:spMk id="51" creationId="{E8035907-EB9C-4E11-8A9B-D25B0AD8D749}"/>
          </ac:spMkLst>
        </pc:spChg>
        <pc:spChg chg="add">
          <ac:chgData name="Kevin Bouchard" userId="2fc9e66d-ba45-474f-8a9f-7086b34a7d26" providerId="ADAL" clId="{8F5B255C-8A9D-45EE-8EDC-A84BC6DC0D5E}" dt="2024-01-27T21:22:56.043" v="10" actId="26606"/>
          <ac:spMkLst>
            <pc:docMk/>
            <pc:sldMk cId="173000083" sldId="349"/>
            <ac:spMk id="53" creationId="{23991EB4-1F71-4BE4-B24D-277DD5EE90AF}"/>
          </ac:spMkLst>
        </pc:spChg>
        <pc:spChg chg="add">
          <ac:chgData name="Kevin Bouchard" userId="2fc9e66d-ba45-474f-8a9f-7086b34a7d26" providerId="ADAL" clId="{8F5B255C-8A9D-45EE-8EDC-A84BC6DC0D5E}" dt="2024-01-27T21:22:56.043" v="10" actId="26606"/>
          <ac:spMkLst>
            <pc:docMk/>
            <pc:sldMk cId="173000083" sldId="349"/>
            <ac:spMk id="55" creationId="{D9C69FA7-0958-4ED9-A0DF-E87A0C137BF5}"/>
          </ac:spMkLst>
        </pc:spChg>
        <pc:grpChg chg="add del">
          <ac:chgData name="Kevin Bouchard" userId="2fc9e66d-ba45-474f-8a9f-7086b34a7d26" providerId="ADAL" clId="{8F5B255C-8A9D-45EE-8EDC-A84BC6DC0D5E}" dt="2024-01-27T21:22:56.043" v="10" actId="26606"/>
          <ac:grpSpMkLst>
            <pc:docMk/>
            <pc:sldMk cId="173000083" sldId="349"/>
            <ac:grpSpMk id="19" creationId="{85981F80-69EE-4E2B-82A8-47FDFD7720AC}"/>
          </ac:grpSpMkLst>
        </pc:grpChg>
        <pc:grpChg chg="add del">
          <ac:chgData name="Kevin Bouchard" userId="2fc9e66d-ba45-474f-8a9f-7086b34a7d26" providerId="ADAL" clId="{8F5B255C-8A9D-45EE-8EDC-A84BC6DC0D5E}" dt="2024-01-27T21:22:56.043" v="10" actId="26606"/>
          <ac:grpSpMkLst>
            <pc:docMk/>
            <pc:sldMk cId="173000083" sldId="349"/>
            <ac:grpSpMk id="34" creationId="{49F6A645-6137-4F43-8E88-D91CC337D5B7}"/>
          </ac:grpSpMkLst>
        </pc:grpChg>
        <pc:grpChg chg="add">
          <ac:chgData name="Kevin Bouchard" userId="2fc9e66d-ba45-474f-8a9f-7086b34a7d26" providerId="ADAL" clId="{8F5B255C-8A9D-45EE-8EDC-A84BC6DC0D5E}" dt="2024-01-27T21:22:56.043" v="10" actId="26606"/>
          <ac:grpSpMkLst>
            <pc:docMk/>
            <pc:sldMk cId="173000083" sldId="349"/>
            <ac:grpSpMk id="47" creationId="{85105087-7F16-4C94-837C-C45445116665}"/>
          </ac:grpSpMkLst>
        </pc:grpChg>
        <pc:picChg chg="add mod">
          <ac:chgData name="Kevin Bouchard" userId="2fc9e66d-ba45-474f-8a9f-7086b34a7d26" providerId="ADAL" clId="{8F5B255C-8A9D-45EE-8EDC-A84BC6DC0D5E}" dt="2024-01-27T21:22:56.043" v="10" actId="26606"/>
          <ac:picMkLst>
            <pc:docMk/>
            <pc:sldMk cId="173000083" sldId="349"/>
            <ac:picMk id="6" creationId="{F4EC9B8B-F970-1B2D-4E00-5C2B5F690901}"/>
          </ac:picMkLst>
        </pc:picChg>
      </pc:sldChg>
      <pc:sldChg chg="modSp add mod modNotesTx">
        <pc:chgData name="Kevin Bouchard" userId="2fc9e66d-ba45-474f-8a9f-7086b34a7d26" providerId="ADAL" clId="{8F5B255C-8A9D-45EE-8EDC-A84BC6DC0D5E}" dt="2024-01-27T22:27:40.881" v="1794" actId="20577"/>
        <pc:sldMkLst>
          <pc:docMk/>
          <pc:sldMk cId="1979827282" sldId="351"/>
        </pc:sldMkLst>
        <pc:spChg chg="mod">
          <ac:chgData name="Kevin Bouchard" userId="2fc9e66d-ba45-474f-8a9f-7086b34a7d26" providerId="ADAL" clId="{8F5B255C-8A9D-45EE-8EDC-A84BC6DC0D5E}" dt="2024-01-27T22:04:56.913" v="244"/>
          <ac:spMkLst>
            <pc:docMk/>
            <pc:sldMk cId="1979827282" sldId="351"/>
            <ac:spMk id="2" creationId="{07B211FF-39AE-4EAC-BB03-436E7F219B27}"/>
          </ac:spMkLst>
        </pc:spChg>
        <pc:spChg chg="mod">
          <ac:chgData name="Kevin Bouchard" userId="2fc9e66d-ba45-474f-8a9f-7086b34a7d26" providerId="ADAL" clId="{8F5B255C-8A9D-45EE-8EDC-A84BC6DC0D5E}" dt="2024-01-27T22:05:11.641" v="268" actId="20577"/>
          <ac:spMkLst>
            <pc:docMk/>
            <pc:sldMk cId="1979827282" sldId="351"/>
            <ac:spMk id="3" creationId="{E128A7AC-9F41-4A39-9287-E922EC4835A9}"/>
          </ac:spMkLst>
        </pc:spChg>
      </pc:sldChg>
      <pc:sldChg chg="del">
        <pc:chgData name="Kevin Bouchard" userId="2fc9e66d-ba45-474f-8a9f-7086b34a7d26" providerId="ADAL" clId="{8F5B255C-8A9D-45EE-8EDC-A84BC6DC0D5E}" dt="2024-01-27T22:16:32.391" v="1256" actId="47"/>
        <pc:sldMkLst>
          <pc:docMk/>
          <pc:sldMk cId="195015674" sldId="361"/>
        </pc:sldMkLst>
      </pc:sldChg>
      <pc:sldChg chg="del">
        <pc:chgData name="Kevin Bouchard" userId="2fc9e66d-ba45-474f-8a9f-7086b34a7d26" providerId="ADAL" clId="{8F5B255C-8A9D-45EE-8EDC-A84BC6DC0D5E}" dt="2024-01-27T21:23:19.366" v="16" actId="47"/>
        <pc:sldMkLst>
          <pc:docMk/>
          <pc:sldMk cId="2255641505" sldId="362"/>
        </pc:sldMkLst>
      </pc:sldChg>
      <pc:sldChg chg="modSp new mod">
        <pc:chgData name="Kevin Bouchard" userId="2fc9e66d-ba45-474f-8a9f-7086b34a7d26" providerId="ADAL" clId="{8F5B255C-8A9D-45EE-8EDC-A84BC6DC0D5E}" dt="2024-01-27T22:06:21.975" v="373" actId="20577"/>
        <pc:sldMkLst>
          <pc:docMk/>
          <pc:sldMk cId="3629972609" sldId="362"/>
        </pc:sldMkLst>
        <pc:spChg chg="mod">
          <ac:chgData name="Kevin Bouchard" userId="2fc9e66d-ba45-474f-8a9f-7086b34a7d26" providerId="ADAL" clId="{8F5B255C-8A9D-45EE-8EDC-A84BC6DC0D5E}" dt="2024-01-27T22:02:15.021" v="119" actId="20577"/>
          <ac:spMkLst>
            <pc:docMk/>
            <pc:sldMk cId="3629972609" sldId="362"/>
            <ac:spMk id="2" creationId="{CA6409DA-5A97-40A9-F055-554013031E27}"/>
          </ac:spMkLst>
        </pc:spChg>
        <pc:spChg chg="mod">
          <ac:chgData name="Kevin Bouchard" userId="2fc9e66d-ba45-474f-8a9f-7086b34a7d26" providerId="ADAL" clId="{8F5B255C-8A9D-45EE-8EDC-A84BC6DC0D5E}" dt="2024-01-27T22:06:21.975" v="373" actId="20577"/>
          <ac:spMkLst>
            <pc:docMk/>
            <pc:sldMk cId="3629972609" sldId="362"/>
            <ac:spMk id="3" creationId="{1ADEAD67-452B-2C92-69CA-D7B22D758BCB}"/>
          </ac:spMkLst>
        </pc:spChg>
      </pc:sldChg>
      <pc:sldChg chg="modSp add mod">
        <pc:chgData name="Kevin Bouchard" userId="2fc9e66d-ba45-474f-8a9f-7086b34a7d26" providerId="ADAL" clId="{8F5B255C-8A9D-45EE-8EDC-A84BC6DC0D5E}" dt="2024-01-27T22:27:21.269" v="1778" actId="20577"/>
        <pc:sldMkLst>
          <pc:docMk/>
          <pc:sldMk cId="3363190990" sldId="363"/>
        </pc:sldMkLst>
        <pc:spChg chg="mod">
          <ac:chgData name="Kevin Bouchard" userId="2fc9e66d-ba45-474f-8a9f-7086b34a7d26" providerId="ADAL" clId="{8F5B255C-8A9D-45EE-8EDC-A84BC6DC0D5E}" dt="2024-01-27T22:04:50.845" v="242" actId="20577"/>
          <ac:spMkLst>
            <pc:docMk/>
            <pc:sldMk cId="3363190990" sldId="363"/>
            <ac:spMk id="2" creationId="{7AC9B603-524A-43A5-87C1-A082FEC9CC65}"/>
          </ac:spMkLst>
        </pc:spChg>
        <pc:spChg chg="mod">
          <ac:chgData name="Kevin Bouchard" userId="2fc9e66d-ba45-474f-8a9f-7086b34a7d26" providerId="ADAL" clId="{8F5B255C-8A9D-45EE-8EDC-A84BC6DC0D5E}" dt="2024-01-27T22:27:21.269" v="1778" actId="20577"/>
          <ac:spMkLst>
            <pc:docMk/>
            <pc:sldMk cId="3363190990" sldId="363"/>
            <ac:spMk id="3" creationId="{5C034D00-E817-4CB4-ADD7-96532DD573D2}"/>
          </ac:spMkLst>
        </pc:spChg>
      </pc:sldChg>
      <pc:sldChg chg="del">
        <pc:chgData name="Kevin Bouchard" userId="2fc9e66d-ba45-474f-8a9f-7086b34a7d26" providerId="ADAL" clId="{8F5B255C-8A9D-45EE-8EDC-A84BC6DC0D5E}" dt="2024-01-27T21:23:19.366" v="16" actId="47"/>
        <pc:sldMkLst>
          <pc:docMk/>
          <pc:sldMk cId="3716349451" sldId="363"/>
        </pc:sldMkLst>
      </pc:sldChg>
      <pc:sldChg chg="del">
        <pc:chgData name="Kevin Bouchard" userId="2fc9e66d-ba45-474f-8a9f-7086b34a7d26" providerId="ADAL" clId="{8F5B255C-8A9D-45EE-8EDC-A84BC6DC0D5E}" dt="2024-01-27T21:23:19.366" v="16" actId="47"/>
        <pc:sldMkLst>
          <pc:docMk/>
          <pc:sldMk cId="3041714464" sldId="364"/>
        </pc:sldMkLst>
      </pc:sldChg>
      <pc:sldChg chg="modSp add mod">
        <pc:chgData name="Kevin Bouchard" userId="2fc9e66d-ba45-474f-8a9f-7086b34a7d26" providerId="ADAL" clId="{8F5B255C-8A9D-45EE-8EDC-A84BC6DC0D5E}" dt="2024-01-27T22:05:19.008" v="269" actId="20577"/>
        <pc:sldMkLst>
          <pc:docMk/>
          <pc:sldMk cId="3738213265" sldId="364"/>
        </pc:sldMkLst>
        <pc:spChg chg="mod">
          <ac:chgData name="Kevin Bouchard" userId="2fc9e66d-ba45-474f-8a9f-7086b34a7d26" providerId="ADAL" clId="{8F5B255C-8A9D-45EE-8EDC-A84BC6DC0D5E}" dt="2024-01-27T22:04:54.841" v="243"/>
          <ac:spMkLst>
            <pc:docMk/>
            <pc:sldMk cId="3738213265" sldId="364"/>
            <ac:spMk id="2" creationId="{0136D742-6BC2-4CB8-8116-D75B85D0680D}"/>
          </ac:spMkLst>
        </pc:spChg>
        <pc:spChg chg="mod">
          <ac:chgData name="Kevin Bouchard" userId="2fc9e66d-ba45-474f-8a9f-7086b34a7d26" providerId="ADAL" clId="{8F5B255C-8A9D-45EE-8EDC-A84BC6DC0D5E}" dt="2024-01-27T22:05:19.008" v="269" actId="20577"/>
          <ac:spMkLst>
            <pc:docMk/>
            <pc:sldMk cId="3738213265" sldId="364"/>
            <ac:spMk id="3" creationId="{0EC3AA3F-9EC2-437D-B3DF-C33418A7CAE9}"/>
          </ac:spMkLst>
        </pc:spChg>
      </pc:sldChg>
      <pc:sldChg chg="del">
        <pc:chgData name="Kevin Bouchard" userId="2fc9e66d-ba45-474f-8a9f-7086b34a7d26" providerId="ADAL" clId="{8F5B255C-8A9D-45EE-8EDC-A84BC6DC0D5E}" dt="2024-01-27T21:23:19.366" v="16" actId="47"/>
        <pc:sldMkLst>
          <pc:docMk/>
          <pc:sldMk cId="997545460" sldId="365"/>
        </pc:sldMkLst>
      </pc:sldChg>
      <pc:sldChg chg="modSp new mod">
        <pc:chgData name="Kevin Bouchard" userId="2fc9e66d-ba45-474f-8a9f-7086b34a7d26" providerId="ADAL" clId="{8F5B255C-8A9D-45EE-8EDC-A84BC6DC0D5E}" dt="2024-01-27T22:18:55.947" v="1403" actId="20577"/>
        <pc:sldMkLst>
          <pc:docMk/>
          <pc:sldMk cId="3689300760" sldId="365"/>
        </pc:sldMkLst>
        <pc:spChg chg="mod">
          <ac:chgData name="Kevin Bouchard" userId="2fc9e66d-ba45-474f-8a9f-7086b34a7d26" providerId="ADAL" clId="{8F5B255C-8A9D-45EE-8EDC-A84BC6DC0D5E}" dt="2024-01-27T22:09:17.927" v="497" actId="20577"/>
          <ac:spMkLst>
            <pc:docMk/>
            <pc:sldMk cId="3689300760" sldId="365"/>
            <ac:spMk id="2" creationId="{D72DB2BE-0F3D-F719-8979-F8194912B1C9}"/>
          </ac:spMkLst>
        </pc:spChg>
        <pc:spChg chg="mod">
          <ac:chgData name="Kevin Bouchard" userId="2fc9e66d-ba45-474f-8a9f-7086b34a7d26" providerId="ADAL" clId="{8F5B255C-8A9D-45EE-8EDC-A84BC6DC0D5E}" dt="2024-01-27T22:18:55.947" v="1403" actId="20577"/>
          <ac:spMkLst>
            <pc:docMk/>
            <pc:sldMk cId="3689300760" sldId="365"/>
            <ac:spMk id="3" creationId="{83C472BF-6D9F-60D7-B621-0EC4EE1341E3}"/>
          </ac:spMkLst>
        </pc:spChg>
      </pc:sldChg>
      <pc:sldChg chg="modSp new mod">
        <pc:chgData name="Kevin Bouchard" userId="2fc9e66d-ba45-474f-8a9f-7086b34a7d26" providerId="ADAL" clId="{8F5B255C-8A9D-45EE-8EDC-A84BC6DC0D5E}" dt="2024-01-27T22:36:51.460" v="2063" actId="20577"/>
        <pc:sldMkLst>
          <pc:docMk/>
          <pc:sldMk cId="2589810309" sldId="366"/>
        </pc:sldMkLst>
        <pc:spChg chg="mod">
          <ac:chgData name="Kevin Bouchard" userId="2fc9e66d-ba45-474f-8a9f-7086b34a7d26" providerId="ADAL" clId="{8F5B255C-8A9D-45EE-8EDC-A84BC6DC0D5E}" dt="2024-01-27T22:31:11.943" v="1849" actId="20577"/>
          <ac:spMkLst>
            <pc:docMk/>
            <pc:sldMk cId="2589810309" sldId="366"/>
            <ac:spMk id="2" creationId="{28478A24-673F-60AB-9068-366546758C98}"/>
          </ac:spMkLst>
        </pc:spChg>
        <pc:spChg chg="mod">
          <ac:chgData name="Kevin Bouchard" userId="2fc9e66d-ba45-474f-8a9f-7086b34a7d26" providerId="ADAL" clId="{8F5B255C-8A9D-45EE-8EDC-A84BC6DC0D5E}" dt="2024-01-27T22:36:51.460" v="2063" actId="20577"/>
          <ac:spMkLst>
            <pc:docMk/>
            <pc:sldMk cId="2589810309" sldId="366"/>
            <ac:spMk id="3" creationId="{F5CD445C-A68D-F6A0-69D0-EB4B9BDCC48B}"/>
          </ac:spMkLst>
        </pc:spChg>
      </pc:sldChg>
      <pc:sldChg chg="del">
        <pc:chgData name="Kevin Bouchard" userId="2fc9e66d-ba45-474f-8a9f-7086b34a7d26" providerId="ADAL" clId="{8F5B255C-8A9D-45EE-8EDC-A84BC6DC0D5E}" dt="2024-01-27T21:23:19.366" v="16" actId="47"/>
        <pc:sldMkLst>
          <pc:docMk/>
          <pc:sldMk cId="589661604" sldId="367"/>
        </pc:sldMkLst>
      </pc:sldChg>
      <pc:sldChg chg="addSp delSp modSp new mod setBg setClrOvrMap">
        <pc:chgData name="Kevin Bouchard" userId="2fc9e66d-ba45-474f-8a9f-7086b34a7d26" providerId="ADAL" clId="{8F5B255C-8A9D-45EE-8EDC-A84BC6DC0D5E}" dt="2024-01-27T22:40:26.782" v="2305" actId="26606"/>
        <pc:sldMkLst>
          <pc:docMk/>
          <pc:sldMk cId="3663014424" sldId="367"/>
        </pc:sldMkLst>
        <pc:spChg chg="mod">
          <ac:chgData name="Kevin Bouchard" userId="2fc9e66d-ba45-474f-8a9f-7086b34a7d26" providerId="ADAL" clId="{8F5B255C-8A9D-45EE-8EDC-A84BC6DC0D5E}" dt="2024-01-27T22:40:26.782" v="2305" actId="26606"/>
          <ac:spMkLst>
            <pc:docMk/>
            <pc:sldMk cId="3663014424" sldId="367"/>
            <ac:spMk id="2" creationId="{A0D3A22E-F380-BF38-75CF-FD6A3A205252}"/>
          </ac:spMkLst>
        </pc:spChg>
        <pc:spChg chg="mod">
          <ac:chgData name="Kevin Bouchard" userId="2fc9e66d-ba45-474f-8a9f-7086b34a7d26" providerId="ADAL" clId="{8F5B255C-8A9D-45EE-8EDC-A84BC6DC0D5E}" dt="2024-01-27T22:40:26.782" v="2305" actId="26606"/>
          <ac:spMkLst>
            <pc:docMk/>
            <pc:sldMk cId="3663014424" sldId="367"/>
            <ac:spMk id="3" creationId="{365812B9-0B46-6751-B62B-43656D44393E}"/>
          </ac:spMkLst>
        </pc:spChg>
        <pc:spChg chg="mod">
          <ac:chgData name="Kevin Bouchard" userId="2fc9e66d-ba45-474f-8a9f-7086b34a7d26" providerId="ADAL" clId="{8F5B255C-8A9D-45EE-8EDC-A84BC6DC0D5E}" dt="2024-01-27T22:40:26.782" v="2305" actId="26606"/>
          <ac:spMkLst>
            <pc:docMk/>
            <pc:sldMk cId="3663014424" sldId="367"/>
            <ac:spMk id="4" creationId="{5E9B861E-954E-8970-8072-F8666B79FB61}"/>
          </ac:spMkLst>
        </pc:spChg>
        <pc:spChg chg="mod">
          <ac:chgData name="Kevin Bouchard" userId="2fc9e66d-ba45-474f-8a9f-7086b34a7d26" providerId="ADAL" clId="{8F5B255C-8A9D-45EE-8EDC-A84BC6DC0D5E}" dt="2024-01-27T22:40:26.782" v="2305" actId="26606"/>
          <ac:spMkLst>
            <pc:docMk/>
            <pc:sldMk cId="3663014424" sldId="367"/>
            <ac:spMk id="5" creationId="{694B308A-09AC-A767-154A-443ADC815415}"/>
          </ac:spMkLst>
        </pc:spChg>
        <pc:spChg chg="add del">
          <ac:chgData name="Kevin Bouchard" userId="2fc9e66d-ba45-474f-8a9f-7086b34a7d26" providerId="ADAL" clId="{8F5B255C-8A9D-45EE-8EDC-A84BC6DC0D5E}" dt="2024-01-27T22:40:26.782" v="2305" actId="26606"/>
          <ac:spMkLst>
            <pc:docMk/>
            <pc:sldMk cId="3663014424" sldId="367"/>
            <ac:spMk id="11" creationId="{F79FF99C-BAA9-404F-9C96-6DD456B4F795}"/>
          </ac:spMkLst>
        </pc:spChg>
        <pc:spChg chg="add del">
          <ac:chgData name="Kevin Bouchard" userId="2fc9e66d-ba45-474f-8a9f-7086b34a7d26" providerId="ADAL" clId="{8F5B255C-8A9D-45EE-8EDC-A84BC6DC0D5E}" dt="2024-01-27T22:40:26.782" v="2305" actId="26606"/>
          <ac:spMkLst>
            <pc:docMk/>
            <pc:sldMk cId="3663014424" sldId="367"/>
            <ac:spMk id="13" creationId="{49C44AFD-C72D-4D9C-84C6-73E615CED884}"/>
          </ac:spMkLst>
        </pc:spChg>
        <pc:grpChg chg="add del">
          <ac:chgData name="Kevin Bouchard" userId="2fc9e66d-ba45-474f-8a9f-7086b34a7d26" providerId="ADAL" clId="{8F5B255C-8A9D-45EE-8EDC-A84BC6DC0D5E}" dt="2024-01-27T22:40:26.782" v="2305" actId="26606"/>
          <ac:grpSpMkLst>
            <pc:docMk/>
            <pc:sldMk cId="3663014424" sldId="367"/>
            <ac:grpSpMk id="15" creationId="{1D25B14F-36E0-41E8-956F-CABEF1ADD65F}"/>
          </ac:grpSpMkLst>
        </pc:grpChg>
        <pc:picChg chg="add del">
          <ac:chgData name="Kevin Bouchard" userId="2fc9e66d-ba45-474f-8a9f-7086b34a7d26" providerId="ADAL" clId="{8F5B255C-8A9D-45EE-8EDC-A84BC6DC0D5E}" dt="2024-01-27T22:40:26.782" v="2305" actId="26606"/>
          <ac:picMkLst>
            <pc:docMk/>
            <pc:sldMk cId="3663014424" sldId="367"/>
            <ac:picMk id="7" creationId="{F1B304DA-5223-5AB7-14B6-B6A3BAF33F87}"/>
          </ac:picMkLst>
        </pc:picChg>
      </pc:sldChg>
      <pc:sldChg chg="del">
        <pc:chgData name="Kevin Bouchard" userId="2fc9e66d-ba45-474f-8a9f-7086b34a7d26" providerId="ADAL" clId="{8F5B255C-8A9D-45EE-8EDC-A84BC6DC0D5E}" dt="2024-01-27T21:23:19.366" v="16" actId="47"/>
        <pc:sldMkLst>
          <pc:docMk/>
          <pc:sldMk cId="2292418944" sldId="368"/>
        </pc:sldMkLst>
      </pc:sldChg>
      <pc:sldChg chg="del">
        <pc:chgData name="Kevin Bouchard" userId="2fc9e66d-ba45-474f-8a9f-7086b34a7d26" providerId="ADAL" clId="{8F5B255C-8A9D-45EE-8EDC-A84BC6DC0D5E}" dt="2024-01-27T21:23:19.366" v="16" actId="47"/>
        <pc:sldMkLst>
          <pc:docMk/>
          <pc:sldMk cId="1099493320" sldId="369"/>
        </pc:sldMkLst>
      </pc:sldChg>
      <pc:sldChg chg="del">
        <pc:chgData name="Kevin Bouchard" userId="2fc9e66d-ba45-474f-8a9f-7086b34a7d26" providerId="ADAL" clId="{8F5B255C-8A9D-45EE-8EDC-A84BC6DC0D5E}" dt="2024-01-27T21:23:19.366" v="16" actId="47"/>
        <pc:sldMkLst>
          <pc:docMk/>
          <pc:sldMk cId="956672279" sldId="370"/>
        </pc:sldMkLst>
      </pc:sldChg>
      <pc:sldChg chg="del">
        <pc:chgData name="Kevin Bouchard" userId="2fc9e66d-ba45-474f-8a9f-7086b34a7d26" providerId="ADAL" clId="{8F5B255C-8A9D-45EE-8EDC-A84BC6DC0D5E}" dt="2024-01-27T21:23:19.366" v="16" actId="47"/>
        <pc:sldMkLst>
          <pc:docMk/>
          <pc:sldMk cId="2384301079" sldId="371"/>
        </pc:sldMkLst>
      </pc:sldChg>
    </pc:docChg>
  </pc:docChgLst>
  <pc:docChgLst>
    <pc:chgData name="Kevin Bouchard" userId="2fc9e66d-ba45-474f-8a9f-7086b34a7d26" providerId="ADAL" clId="{D1F6E0D6-7D92-49E3-9BE1-FAB7F0A1BF16}"/>
    <pc:docChg chg="undo custSel addSld delSld modSld">
      <pc:chgData name="Kevin Bouchard" userId="2fc9e66d-ba45-474f-8a9f-7086b34a7d26" providerId="ADAL" clId="{D1F6E0D6-7D92-49E3-9BE1-FAB7F0A1BF16}" dt="2024-01-27T21:17:49.503" v="4873" actId="47"/>
      <pc:docMkLst>
        <pc:docMk/>
      </pc:docMkLst>
      <pc:sldChg chg="del">
        <pc:chgData name="Kevin Bouchard" userId="2fc9e66d-ba45-474f-8a9f-7086b34a7d26" providerId="ADAL" clId="{D1F6E0D6-7D92-49E3-9BE1-FAB7F0A1BF16}" dt="2024-01-27T17:32:13.538" v="2" actId="47"/>
        <pc:sldMkLst>
          <pc:docMk/>
          <pc:sldMk cId="1198745073" sldId="284"/>
        </pc:sldMkLst>
      </pc:sldChg>
      <pc:sldChg chg="del">
        <pc:chgData name="Kevin Bouchard" userId="2fc9e66d-ba45-474f-8a9f-7086b34a7d26" providerId="ADAL" clId="{D1F6E0D6-7D92-49E3-9BE1-FAB7F0A1BF16}" dt="2024-01-27T17:32:13.538" v="2" actId="47"/>
        <pc:sldMkLst>
          <pc:docMk/>
          <pc:sldMk cId="1218816864" sldId="286"/>
        </pc:sldMkLst>
      </pc:sldChg>
      <pc:sldChg chg="del">
        <pc:chgData name="Kevin Bouchard" userId="2fc9e66d-ba45-474f-8a9f-7086b34a7d26" providerId="ADAL" clId="{D1F6E0D6-7D92-49E3-9BE1-FAB7F0A1BF16}" dt="2024-01-27T17:32:13.538" v="2" actId="47"/>
        <pc:sldMkLst>
          <pc:docMk/>
          <pc:sldMk cId="3813327279" sldId="287"/>
        </pc:sldMkLst>
      </pc:sldChg>
      <pc:sldChg chg="del">
        <pc:chgData name="Kevin Bouchard" userId="2fc9e66d-ba45-474f-8a9f-7086b34a7d26" providerId="ADAL" clId="{D1F6E0D6-7D92-49E3-9BE1-FAB7F0A1BF16}" dt="2024-01-27T17:32:13.538" v="2" actId="47"/>
        <pc:sldMkLst>
          <pc:docMk/>
          <pc:sldMk cId="378489798" sldId="288"/>
        </pc:sldMkLst>
      </pc:sldChg>
      <pc:sldChg chg="del">
        <pc:chgData name="Kevin Bouchard" userId="2fc9e66d-ba45-474f-8a9f-7086b34a7d26" providerId="ADAL" clId="{D1F6E0D6-7D92-49E3-9BE1-FAB7F0A1BF16}" dt="2024-01-27T17:32:13.538" v="2" actId="47"/>
        <pc:sldMkLst>
          <pc:docMk/>
          <pc:sldMk cId="3906073535" sldId="289"/>
        </pc:sldMkLst>
      </pc:sldChg>
      <pc:sldChg chg="del">
        <pc:chgData name="Kevin Bouchard" userId="2fc9e66d-ba45-474f-8a9f-7086b34a7d26" providerId="ADAL" clId="{D1F6E0D6-7D92-49E3-9BE1-FAB7F0A1BF16}" dt="2024-01-27T17:32:13.538" v="2" actId="47"/>
        <pc:sldMkLst>
          <pc:docMk/>
          <pc:sldMk cId="1793809689" sldId="290"/>
        </pc:sldMkLst>
      </pc:sldChg>
      <pc:sldChg chg="del">
        <pc:chgData name="Kevin Bouchard" userId="2fc9e66d-ba45-474f-8a9f-7086b34a7d26" providerId="ADAL" clId="{D1F6E0D6-7D92-49E3-9BE1-FAB7F0A1BF16}" dt="2024-01-27T17:32:13.538" v="2" actId="47"/>
        <pc:sldMkLst>
          <pc:docMk/>
          <pc:sldMk cId="543565809" sldId="291"/>
        </pc:sldMkLst>
      </pc:sldChg>
      <pc:sldChg chg="del">
        <pc:chgData name="Kevin Bouchard" userId="2fc9e66d-ba45-474f-8a9f-7086b34a7d26" providerId="ADAL" clId="{D1F6E0D6-7D92-49E3-9BE1-FAB7F0A1BF16}" dt="2024-01-27T17:32:13.538" v="2" actId="47"/>
        <pc:sldMkLst>
          <pc:docMk/>
          <pc:sldMk cId="839620273" sldId="292"/>
        </pc:sldMkLst>
      </pc:sldChg>
      <pc:sldChg chg="del">
        <pc:chgData name="Kevin Bouchard" userId="2fc9e66d-ba45-474f-8a9f-7086b34a7d26" providerId="ADAL" clId="{D1F6E0D6-7D92-49E3-9BE1-FAB7F0A1BF16}" dt="2024-01-27T17:32:13.538" v="2" actId="47"/>
        <pc:sldMkLst>
          <pc:docMk/>
          <pc:sldMk cId="3512502901" sldId="293"/>
        </pc:sldMkLst>
      </pc:sldChg>
      <pc:sldChg chg="del">
        <pc:chgData name="Kevin Bouchard" userId="2fc9e66d-ba45-474f-8a9f-7086b34a7d26" providerId="ADAL" clId="{D1F6E0D6-7D92-49E3-9BE1-FAB7F0A1BF16}" dt="2024-01-27T17:32:13.538" v="2" actId="47"/>
        <pc:sldMkLst>
          <pc:docMk/>
          <pc:sldMk cId="695543587" sldId="294"/>
        </pc:sldMkLst>
      </pc:sldChg>
      <pc:sldChg chg="del">
        <pc:chgData name="Kevin Bouchard" userId="2fc9e66d-ba45-474f-8a9f-7086b34a7d26" providerId="ADAL" clId="{D1F6E0D6-7D92-49E3-9BE1-FAB7F0A1BF16}" dt="2024-01-27T17:32:13.538" v="2" actId="47"/>
        <pc:sldMkLst>
          <pc:docMk/>
          <pc:sldMk cId="1812478561" sldId="295"/>
        </pc:sldMkLst>
      </pc:sldChg>
      <pc:sldChg chg="del">
        <pc:chgData name="Kevin Bouchard" userId="2fc9e66d-ba45-474f-8a9f-7086b34a7d26" providerId="ADAL" clId="{D1F6E0D6-7D92-49E3-9BE1-FAB7F0A1BF16}" dt="2024-01-27T17:32:13.538" v="2" actId="47"/>
        <pc:sldMkLst>
          <pc:docMk/>
          <pc:sldMk cId="1327860693" sldId="296"/>
        </pc:sldMkLst>
      </pc:sldChg>
      <pc:sldChg chg="del">
        <pc:chgData name="Kevin Bouchard" userId="2fc9e66d-ba45-474f-8a9f-7086b34a7d26" providerId="ADAL" clId="{D1F6E0D6-7D92-49E3-9BE1-FAB7F0A1BF16}" dt="2024-01-27T17:32:13.538" v="2" actId="47"/>
        <pc:sldMkLst>
          <pc:docMk/>
          <pc:sldMk cId="345226211" sldId="297"/>
        </pc:sldMkLst>
      </pc:sldChg>
      <pc:sldChg chg="del">
        <pc:chgData name="Kevin Bouchard" userId="2fc9e66d-ba45-474f-8a9f-7086b34a7d26" providerId="ADAL" clId="{D1F6E0D6-7D92-49E3-9BE1-FAB7F0A1BF16}" dt="2024-01-27T17:32:13.538" v="2" actId="47"/>
        <pc:sldMkLst>
          <pc:docMk/>
          <pc:sldMk cId="279426057" sldId="298"/>
        </pc:sldMkLst>
      </pc:sldChg>
      <pc:sldChg chg="del">
        <pc:chgData name="Kevin Bouchard" userId="2fc9e66d-ba45-474f-8a9f-7086b34a7d26" providerId="ADAL" clId="{D1F6E0D6-7D92-49E3-9BE1-FAB7F0A1BF16}" dt="2024-01-27T17:32:13.538" v="2" actId="47"/>
        <pc:sldMkLst>
          <pc:docMk/>
          <pc:sldMk cId="3222266299" sldId="299"/>
        </pc:sldMkLst>
      </pc:sldChg>
      <pc:sldChg chg="del">
        <pc:chgData name="Kevin Bouchard" userId="2fc9e66d-ba45-474f-8a9f-7086b34a7d26" providerId="ADAL" clId="{D1F6E0D6-7D92-49E3-9BE1-FAB7F0A1BF16}" dt="2024-01-27T17:32:13.538" v="2" actId="47"/>
        <pc:sldMkLst>
          <pc:docMk/>
          <pc:sldMk cId="4060780696" sldId="300"/>
        </pc:sldMkLst>
      </pc:sldChg>
      <pc:sldChg chg="del">
        <pc:chgData name="Kevin Bouchard" userId="2fc9e66d-ba45-474f-8a9f-7086b34a7d26" providerId="ADAL" clId="{D1F6E0D6-7D92-49E3-9BE1-FAB7F0A1BF16}" dt="2024-01-27T17:32:13.538" v="2" actId="47"/>
        <pc:sldMkLst>
          <pc:docMk/>
          <pc:sldMk cId="2598629219" sldId="302"/>
        </pc:sldMkLst>
      </pc:sldChg>
      <pc:sldChg chg="del">
        <pc:chgData name="Kevin Bouchard" userId="2fc9e66d-ba45-474f-8a9f-7086b34a7d26" providerId="ADAL" clId="{D1F6E0D6-7D92-49E3-9BE1-FAB7F0A1BF16}" dt="2024-01-27T17:32:13.538" v="2" actId="47"/>
        <pc:sldMkLst>
          <pc:docMk/>
          <pc:sldMk cId="507249540" sldId="303"/>
        </pc:sldMkLst>
      </pc:sldChg>
      <pc:sldChg chg="del">
        <pc:chgData name="Kevin Bouchard" userId="2fc9e66d-ba45-474f-8a9f-7086b34a7d26" providerId="ADAL" clId="{D1F6E0D6-7D92-49E3-9BE1-FAB7F0A1BF16}" dt="2024-01-27T17:32:13.538" v="2" actId="47"/>
        <pc:sldMkLst>
          <pc:docMk/>
          <pc:sldMk cId="2198734492" sldId="304"/>
        </pc:sldMkLst>
      </pc:sldChg>
      <pc:sldChg chg="del">
        <pc:chgData name="Kevin Bouchard" userId="2fc9e66d-ba45-474f-8a9f-7086b34a7d26" providerId="ADAL" clId="{D1F6E0D6-7D92-49E3-9BE1-FAB7F0A1BF16}" dt="2024-01-27T17:32:13.538" v="2" actId="47"/>
        <pc:sldMkLst>
          <pc:docMk/>
          <pc:sldMk cId="1104281022" sldId="305"/>
        </pc:sldMkLst>
      </pc:sldChg>
      <pc:sldChg chg="del">
        <pc:chgData name="Kevin Bouchard" userId="2fc9e66d-ba45-474f-8a9f-7086b34a7d26" providerId="ADAL" clId="{D1F6E0D6-7D92-49E3-9BE1-FAB7F0A1BF16}" dt="2024-01-27T17:32:13.538" v="2" actId="47"/>
        <pc:sldMkLst>
          <pc:docMk/>
          <pc:sldMk cId="21371481" sldId="307"/>
        </pc:sldMkLst>
      </pc:sldChg>
      <pc:sldChg chg="del">
        <pc:chgData name="Kevin Bouchard" userId="2fc9e66d-ba45-474f-8a9f-7086b34a7d26" providerId="ADAL" clId="{D1F6E0D6-7D92-49E3-9BE1-FAB7F0A1BF16}" dt="2024-01-27T17:32:13.538" v="2" actId="47"/>
        <pc:sldMkLst>
          <pc:docMk/>
          <pc:sldMk cId="990244783" sldId="308"/>
        </pc:sldMkLst>
      </pc:sldChg>
      <pc:sldChg chg="modSp add mod modClrScheme chgLayout">
        <pc:chgData name="Kevin Bouchard" userId="2fc9e66d-ba45-474f-8a9f-7086b34a7d26" providerId="ADAL" clId="{D1F6E0D6-7D92-49E3-9BE1-FAB7F0A1BF16}" dt="2024-01-27T21:13:52.690" v="4592"/>
        <pc:sldMkLst>
          <pc:docMk/>
          <pc:sldMk cId="2006171445" sldId="310"/>
        </pc:sldMkLst>
        <pc:spChg chg="mod ord">
          <ac:chgData name="Kevin Bouchard" userId="2fc9e66d-ba45-474f-8a9f-7086b34a7d26" providerId="ADAL" clId="{D1F6E0D6-7D92-49E3-9BE1-FAB7F0A1BF16}" dt="2024-01-27T21:05:37.873" v="4333" actId="20577"/>
          <ac:spMkLst>
            <pc:docMk/>
            <pc:sldMk cId="2006171445" sldId="310"/>
            <ac:spMk id="4" creationId="{5AB9593A-8DE4-5F67-A443-3706D6DC94FF}"/>
          </ac:spMkLst>
        </pc:spChg>
        <pc:spChg chg="mod ord">
          <ac:chgData name="Kevin Bouchard" userId="2fc9e66d-ba45-474f-8a9f-7086b34a7d26" providerId="ADAL" clId="{D1F6E0D6-7D92-49E3-9BE1-FAB7F0A1BF16}" dt="2024-01-27T21:13:52.690" v="4592"/>
          <ac:spMkLst>
            <pc:docMk/>
            <pc:sldMk cId="2006171445" sldId="310"/>
            <ac:spMk id="5" creationId="{8AFD9C82-99F8-26ED-A3A7-3D1570CA8EF8}"/>
          </ac:spMkLst>
        </pc:spChg>
      </pc:sldChg>
      <pc:sldChg chg="modSp add mod modClrScheme chgLayout modNotesTx">
        <pc:chgData name="Kevin Bouchard" userId="2fc9e66d-ba45-474f-8a9f-7086b34a7d26" providerId="ADAL" clId="{D1F6E0D6-7D92-49E3-9BE1-FAB7F0A1BF16}" dt="2024-01-27T18:14:46.989" v="168" actId="242"/>
        <pc:sldMkLst>
          <pc:docMk/>
          <pc:sldMk cId="2903338431" sldId="311"/>
        </pc:sldMkLst>
        <pc:spChg chg="mod ord">
          <ac:chgData name="Kevin Bouchard" userId="2fc9e66d-ba45-474f-8a9f-7086b34a7d26" providerId="ADAL" clId="{D1F6E0D6-7D92-49E3-9BE1-FAB7F0A1BF16}" dt="2024-01-27T18:14:46.989" v="168" actId="242"/>
          <ac:spMkLst>
            <pc:docMk/>
            <pc:sldMk cId="2903338431" sldId="311"/>
            <ac:spMk id="87" creationId="{00000000-0000-0000-0000-000000000000}"/>
          </ac:spMkLst>
        </pc:spChg>
        <pc:spChg chg="mod ord">
          <ac:chgData name="Kevin Bouchard" userId="2fc9e66d-ba45-474f-8a9f-7086b34a7d26" providerId="ADAL" clId="{D1F6E0D6-7D92-49E3-9BE1-FAB7F0A1BF16}" dt="2024-01-27T18:14:10.306" v="155" actId="20577"/>
          <ac:spMkLst>
            <pc:docMk/>
            <pc:sldMk cId="2903338431" sldId="311"/>
            <ac:spMk id="88" creationId="{00000000-0000-0000-0000-000000000000}"/>
          </ac:spMkLst>
        </pc:spChg>
        <pc:spChg chg="mod ord">
          <ac:chgData name="Kevin Bouchard" userId="2fc9e66d-ba45-474f-8a9f-7086b34a7d26" providerId="ADAL" clId="{D1F6E0D6-7D92-49E3-9BE1-FAB7F0A1BF16}" dt="2024-01-27T18:10:59.550" v="51" actId="700"/>
          <ac:spMkLst>
            <pc:docMk/>
            <pc:sldMk cId="2903338431" sldId="311"/>
            <ac:spMk id="93" creationId="{00000000-0000-0000-0000-000000000000}"/>
          </ac:spMkLst>
        </pc:spChg>
      </pc:sldChg>
      <pc:sldChg chg="modSp add del mod modClrScheme chgLayout">
        <pc:chgData name="Kevin Bouchard" userId="2fc9e66d-ba45-474f-8a9f-7086b34a7d26" providerId="ADAL" clId="{D1F6E0D6-7D92-49E3-9BE1-FAB7F0A1BF16}" dt="2024-01-27T21:17:49.503" v="4873" actId="47"/>
        <pc:sldMkLst>
          <pc:docMk/>
          <pc:sldMk cId="38380945" sldId="312"/>
        </pc:sldMkLst>
        <pc:spChg chg="mod ord">
          <ac:chgData name="Kevin Bouchard" userId="2fc9e66d-ba45-474f-8a9f-7086b34a7d26" providerId="ADAL" clId="{D1F6E0D6-7D92-49E3-9BE1-FAB7F0A1BF16}" dt="2024-01-27T21:05:47.875" v="4334" actId="700"/>
          <ac:spMkLst>
            <pc:docMk/>
            <pc:sldMk cId="38380945" sldId="312"/>
            <ac:spMk id="2" creationId="{35F1BF8C-254E-771C-D487-925AEBB22EA1}"/>
          </ac:spMkLst>
        </pc:spChg>
        <pc:spChg chg="mod ord">
          <ac:chgData name="Kevin Bouchard" userId="2fc9e66d-ba45-474f-8a9f-7086b34a7d26" providerId="ADAL" clId="{D1F6E0D6-7D92-49E3-9BE1-FAB7F0A1BF16}" dt="2024-01-27T21:05:47.875" v="4334" actId="700"/>
          <ac:spMkLst>
            <pc:docMk/>
            <pc:sldMk cId="38380945" sldId="312"/>
            <ac:spMk id="3" creationId="{2FDC6F6E-9584-49BF-8732-26C0720A2D4A}"/>
          </ac:spMkLst>
        </pc:spChg>
        <pc:spChg chg="mod ord">
          <ac:chgData name="Kevin Bouchard" userId="2fc9e66d-ba45-474f-8a9f-7086b34a7d26" providerId="ADAL" clId="{D1F6E0D6-7D92-49E3-9BE1-FAB7F0A1BF16}" dt="2024-01-27T21:05:47.875" v="4334" actId="700"/>
          <ac:spMkLst>
            <pc:docMk/>
            <pc:sldMk cId="38380945" sldId="312"/>
            <ac:spMk id="4" creationId="{3214D029-1C61-9982-65EE-9E3AD10B0D0F}"/>
          </ac:spMkLst>
        </pc:spChg>
        <pc:spChg chg="mod">
          <ac:chgData name="Kevin Bouchard" userId="2fc9e66d-ba45-474f-8a9f-7086b34a7d26" providerId="ADAL" clId="{D1F6E0D6-7D92-49E3-9BE1-FAB7F0A1BF16}" dt="2024-01-27T21:12:24.314" v="4529" actId="1076"/>
          <ac:spMkLst>
            <pc:docMk/>
            <pc:sldMk cId="38380945" sldId="312"/>
            <ac:spMk id="5" creationId="{141E0456-FFFF-DCDE-B003-CC1D96B2AC7D}"/>
          </ac:spMkLst>
        </pc:spChg>
      </pc:sldChg>
      <pc:sldChg chg="add">
        <pc:chgData name="Kevin Bouchard" userId="2fc9e66d-ba45-474f-8a9f-7086b34a7d26" providerId="ADAL" clId="{D1F6E0D6-7D92-49E3-9BE1-FAB7F0A1BF16}" dt="2024-01-27T18:06:08.006" v="48"/>
        <pc:sldMkLst>
          <pc:docMk/>
          <pc:sldMk cId="1462314931" sldId="313"/>
        </pc:sldMkLst>
      </pc:sldChg>
      <pc:sldChg chg="add">
        <pc:chgData name="Kevin Bouchard" userId="2fc9e66d-ba45-474f-8a9f-7086b34a7d26" providerId="ADAL" clId="{D1F6E0D6-7D92-49E3-9BE1-FAB7F0A1BF16}" dt="2024-01-27T18:06:08.006" v="48"/>
        <pc:sldMkLst>
          <pc:docMk/>
          <pc:sldMk cId="2006122302" sldId="314"/>
        </pc:sldMkLst>
      </pc:sldChg>
      <pc:sldChg chg="add">
        <pc:chgData name="Kevin Bouchard" userId="2fc9e66d-ba45-474f-8a9f-7086b34a7d26" providerId="ADAL" clId="{D1F6E0D6-7D92-49E3-9BE1-FAB7F0A1BF16}" dt="2024-01-27T18:06:08.006" v="48"/>
        <pc:sldMkLst>
          <pc:docMk/>
          <pc:sldMk cId="3765643738" sldId="315"/>
        </pc:sldMkLst>
      </pc:sldChg>
      <pc:sldChg chg="add">
        <pc:chgData name="Kevin Bouchard" userId="2fc9e66d-ba45-474f-8a9f-7086b34a7d26" providerId="ADAL" clId="{D1F6E0D6-7D92-49E3-9BE1-FAB7F0A1BF16}" dt="2024-01-27T18:06:08.006" v="48"/>
        <pc:sldMkLst>
          <pc:docMk/>
          <pc:sldMk cId="1705714195" sldId="316"/>
        </pc:sldMkLst>
      </pc:sldChg>
      <pc:sldChg chg="del">
        <pc:chgData name="Kevin Bouchard" userId="2fc9e66d-ba45-474f-8a9f-7086b34a7d26" providerId="ADAL" clId="{D1F6E0D6-7D92-49E3-9BE1-FAB7F0A1BF16}" dt="2024-01-27T17:32:13.538" v="2" actId="47"/>
        <pc:sldMkLst>
          <pc:docMk/>
          <pc:sldMk cId="1878114602" sldId="316"/>
        </pc:sldMkLst>
      </pc:sldChg>
      <pc:sldChg chg="modSp add mod modClrScheme chgLayout modNotesTx">
        <pc:chgData name="Kevin Bouchard" userId="2fc9e66d-ba45-474f-8a9f-7086b34a7d26" providerId="ADAL" clId="{D1F6E0D6-7D92-49E3-9BE1-FAB7F0A1BF16}" dt="2024-01-27T20:44:42.139" v="3709" actId="20577"/>
        <pc:sldMkLst>
          <pc:docMk/>
          <pc:sldMk cId="861169799" sldId="317"/>
        </pc:sldMkLst>
        <pc:spChg chg="mod ord">
          <ac:chgData name="Kevin Bouchard" userId="2fc9e66d-ba45-474f-8a9f-7086b34a7d26" providerId="ADAL" clId="{D1F6E0D6-7D92-49E3-9BE1-FAB7F0A1BF16}" dt="2024-01-27T18:11:46.896" v="54" actId="700"/>
          <ac:spMkLst>
            <pc:docMk/>
            <pc:sldMk cId="861169799" sldId="317"/>
            <ac:spMk id="2" creationId="{615C99A0-8329-C208-FD57-0E91C9B7BC4F}"/>
          </ac:spMkLst>
        </pc:spChg>
        <pc:spChg chg="mod ord">
          <ac:chgData name="Kevin Bouchard" userId="2fc9e66d-ba45-474f-8a9f-7086b34a7d26" providerId="ADAL" clId="{D1F6E0D6-7D92-49E3-9BE1-FAB7F0A1BF16}" dt="2024-01-27T18:11:46.896" v="54" actId="700"/>
          <ac:spMkLst>
            <pc:docMk/>
            <pc:sldMk cId="861169799" sldId="317"/>
            <ac:spMk id="3" creationId="{9180BDF3-70BF-C9C6-A83E-5693B56F58A5}"/>
          </ac:spMkLst>
        </pc:spChg>
        <pc:spChg chg="mod ord">
          <ac:chgData name="Kevin Bouchard" userId="2fc9e66d-ba45-474f-8a9f-7086b34a7d26" providerId="ADAL" clId="{D1F6E0D6-7D92-49E3-9BE1-FAB7F0A1BF16}" dt="2024-01-27T20:44:42.139" v="3709" actId="20577"/>
          <ac:spMkLst>
            <pc:docMk/>
            <pc:sldMk cId="861169799" sldId="317"/>
            <ac:spMk id="4" creationId="{38CA5D02-4EBE-0281-4312-16A71F389241}"/>
          </ac:spMkLst>
        </pc:spChg>
      </pc:sldChg>
      <pc:sldChg chg="del">
        <pc:chgData name="Kevin Bouchard" userId="2fc9e66d-ba45-474f-8a9f-7086b34a7d26" providerId="ADAL" clId="{D1F6E0D6-7D92-49E3-9BE1-FAB7F0A1BF16}" dt="2024-01-27T17:32:13.538" v="2" actId="47"/>
        <pc:sldMkLst>
          <pc:docMk/>
          <pc:sldMk cId="1790936805" sldId="317"/>
        </pc:sldMkLst>
      </pc:sldChg>
      <pc:sldChg chg="del">
        <pc:chgData name="Kevin Bouchard" userId="2fc9e66d-ba45-474f-8a9f-7086b34a7d26" providerId="ADAL" clId="{D1F6E0D6-7D92-49E3-9BE1-FAB7F0A1BF16}" dt="2024-01-27T17:32:13.538" v="2" actId="47"/>
        <pc:sldMkLst>
          <pc:docMk/>
          <pc:sldMk cId="1816306792" sldId="318"/>
        </pc:sldMkLst>
      </pc:sldChg>
      <pc:sldChg chg="add">
        <pc:chgData name="Kevin Bouchard" userId="2fc9e66d-ba45-474f-8a9f-7086b34a7d26" providerId="ADAL" clId="{D1F6E0D6-7D92-49E3-9BE1-FAB7F0A1BF16}" dt="2024-01-27T18:06:08.006" v="48"/>
        <pc:sldMkLst>
          <pc:docMk/>
          <pc:sldMk cId="3952583559" sldId="318"/>
        </pc:sldMkLst>
      </pc:sldChg>
      <pc:sldChg chg="del">
        <pc:chgData name="Kevin Bouchard" userId="2fc9e66d-ba45-474f-8a9f-7086b34a7d26" providerId="ADAL" clId="{D1F6E0D6-7D92-49E3-9BE1-FAB7F0A1BF16}" dt="2024-01-27T17:32:13.538" v="2" actId="47"/>
        <pc:sldMkLst>
          <pc:docMk/>
          <pc:sldMk cId="2313909086" sldId="319"/>
        </pc:sldMkLst>
      </pc:sldChg>
      <pc:sldChg chg="addSp delSp modSp add mod modClrScheme chgLayout modNotesTx">
        <pc:chgData name="Kevin Bouchard" userId="2fc9e66d-ba45-474f-8a9f-7086b34a7d26" providerId="ADAL" clId="{D1F6E0D6-7D92-49E3-9BE1-FAB7F0A1BF16}" dt="2024-01-27T20:40:13.146" v="3609" actId="20577"/>
        <pc:sldMkLst>
          <pc:docMk/>
          <pc:sldMk cId="81668830" sldId="320"/>
        </pc:sldMkLst>
        <pc:spChg chg="add mod ord">
          <ac:chgData name="Kevin Bouchard" userId="2fc9e66d-ba45-474f-8a9f-7086b34a7d26" providerId="ADAL" clId="{D1F6E0D6-7D92-49E3-9BE1-FAB7F0A1BF16}" dt="2024-01-27T18:11:57.027" v="55" actId="700"/>
          <ac:spMkLst>
            <pc:docMk/>
            <pc:sldMk cId="81668830" sldId="320"/>
            <ac:spMk id="2" creationId="{6B11D1EE-4D39-659B-9991-087DE6380272}"/>
          </ac:spMkLst>
        </pc:spChg>
        <pc:spChg chg="mod">
          <ac:chgData name="Kevin Bouchard" userId="2fc9e66d-ba45-474f-8a9f-7086b34a7d26" providerId="ADAL" clId="{D1F6E0D6-7D92-49E3-9BE1-FAB7F0A1BF16}" dt="2024-01-27T19:02:57.164" v="1063" actId="404"/>
          <ac:spMkLst>
            <pc:docMk/>
            <pc:sldMk cId="81668830" sldId="320"/>
            <ac:spMk id="19" creationId="{F3730412-4FF1-647C-73AC-78EFD753F07A}"/>
          </ac:spMkLst>
        </pc:spChg>
        <pc:spChg chg="mod">
          <ac:chgData name="Kevin Bouchard" userId="2fc9e66d-ba45-474f-8a9f-7086b34a7d26" providerId="ADAL" clId="{D1F6E0D6-7D92-49E3-9BE1-FAB7F0A1BF16}" dt="2024-01-27T19:02:38.828" v="1058" actId="404"/>
          <ac:spMkLst>
            <pc:docMk/>
            <pc:sldMk cId="81668830" sldId="320"/>
            <ac:spMk id="22" creationId="{573E0839-1282-F8A1-3DE8-354907A06E87}"/>
          </ac:spMkLst>
        </pc:spChg>
        <pc:spChg chg="del">
          <ac:chgData name="Kevin Bouchard" userId="2fc9e66d-ba45-474f-8a9f-7086b34a7d26" providerId="ADAL" clId="{D1F6E0D6-7D92-49E3-9BE1-FAB7F0A1BF16}" dt="2024-01-27T19:02:30.846" v="1054" actId="478"/>
          <ac:spMkLst>
            <pc:docMk/>
            <pc:sldMk cId="81668830" sldId="320"/>
            <ac:spMk id="28" creationId="{ED7D2EDA-246D-733D-E471-9BB51D2F31A6}"/>
          </ac:spMkLst>
        </pc:spChg>
        <pc:spChg chg="mod ord">
          <ac:chgData name="Kevin Bouchard" userId="2fc9e66d-ba45-474f-8a9f-7086b34a7d26" providerId="ADAL" clId="{D1F6E0D6-7D92-49E3-9BE1-FAB7F0A1BF16}" dt="2024-01-27T19:03:19.342" v="1104" actId="242"/>
          <ac:spMkLst>
            <pc:docMk/>
            <pc:sldMk cId="81668830" sldId="320"/>
            <ac:spMk id="130" creationId="{00000000-0000-0000-0000-000000000000}"/>
          </ac:spMkLst>
        </pc:spChg>
        <pc:spChg chg="mod ord">
          <ac:chgData name="Kevin Bouchard" userId="2fc9e66d-ba45-474f-8a9f-7086b34a7d26" providerId="ADAL" clId="{D1F6E0D6-7D92-49E3-9BE1-FAB7F0A1BF16}" dt="2024-01-27T18:11:57.027" v="55" actId="700"/>
          <ac:spMkLst>
            <pc:docMk/>
            <pc:sldMk cId="81668830" sldId="320"/>
            <ac:spMk id="131" creationId="{00000000-0000-0000-0000-000000000000}"/>
          </ac:spMkLst>
        </pc:spChg>
        <pc:spChg chg="mod">
          <ac:chgData name="Kevin Bouchard" userId="2fc9e66d-ba45-474f-8a9f-7086b34a7d26" providerId="ADAL" clId="{D1F6E0D6-7D92-49E3-9BE1-FAB7F0A1BF16}" dt="2024-01-27T19:02:48.606" v="1060" actId="404"/>
          <ac:spMkLst>
            <pc:docMk/>
            <pc:sldMk cId="81668830" sldId="320"/>
            <ac:spMk id="141" creationId="{00000000-0000-0000-0000-000000000000}"/>
          </ac:spMkLst>
        </pc:spChg>
      </pc:sldChg>
      <pc:sldChg chg="add del">
        <pc:chgData name="Kevin Bouchard" userId="2fc9e66d-ba45-474f-8a9f-7086b34a7d26" providerId="ADAL" clId="{D1F6E0D6-7D92-49E3-9BE1-FAB7F0A1BF16}" dt="2024-01-27T21:05:57.851" v="4335" actId="47"/>
        <pc:sldMkLst>
          <pc:docMk/>
          <pc:sldMk cId="797711975" sldId="332"/>
        </pc:sldMkLst>
      </pc:sldChg>
      <pc:sldChg chg="modSp add mod">
        <pc:chgData name="Kevin Bouchard" userId="2fc9e66d-ba45-474f-8a9f-7086b34a7d26" providerId="ADAL" clId="{D1F6E0D6-7D92-49E3-9BE1-FAB7F0A1BF16}" dt="2024-01-27T21:06:08.902" v="4348" actId="20577"/>
        <pc:sldMkLst>
          <pc:docMk/>
          <pc:sldMk cId="1820468864" sldId="334"/>
        </pc:sldMkLst>
        <pc:spChg chg="mod">
          <ac:chgData name="Kevin Bouchard" userId="2fc9e66d-ba45-474f-8a9f-7086b34a7d26" providerId="ADAL" clId="{D1F6E0D6-7D92-49E3-9BE1-FAB7F0A1BF16}" dt="2024-01-27T21:06:08.902" v="4348" actId="20577"/>
          <ac:spMkLst>
            <pc:docMk/>
            <pc:sldMk cId="1820468864" sldId="334"/>
            <ac:spMk id="2" creationId="{004E434B-D4A7-4E02-B508-4BE2E5473C93}"/>
          </ac:spMkLst>
        </pc:spChg>
      </pc:sldChg>
      <pc:sldChg chg="modSp add mod">
        <pc:chgData name="Kevin Bouchard" userId="2fc9e66d-ba45-474f-8a9f-7086b34a7d26" providerId="ADAL" clId="{D1F6E0D6-7D92-49E3-9BE1-FAB7F0A1BF16}" dt="2024-01-27T17:49:52.298" v="4" actId="27636"/>
        <pc:sldMkLst>
          <pc:docMk/>
          <pc:sldMk cId="1709103569" sldId="335"/>
        </pc:sldMkLst>
        <pc:spChg chg="mod">
          <ac:chgData name="Kevin Bouchard" userId="2fc9e66d-ba45-474f-8a9f-7086b34a7d26" providerId="ADAL" clId="{D1F6E0D6-7D92-49E3-9BE1-FAB7F0A1BF16}" dt="2024-01-27T17:49:52.298" v="4" actId="27636"/>
          <ac:spMkLst>
            <pc:docMk/>
            <pc:sldMk cId="1709103569" sldId="335"/>
            <ac:spMk id="3" creationId="{99AA460E-1F74-402C-A96E-7EFAE4ECF7E5}"/>
          </ac:spMkLst>
        </pc:spChg>
      </pc:sldChg>
      <pc:sldChg chg="add">
        <pc:chgData name="Kevin Bouchard" userId="2fc9e66d-ba45-474f-8a9f-7086b34a7d26" providerId="ADAL" clId="{D1F6E0D6-7D92-49E3-9BE1-FAB7F0A1BF16}" dt="2024-01-27T17:49:52.196" v="3"/>
        <pc:sldMkLst>
          <pc:docMk/>
          <pc:sldMk cId="1273217055" sldId="336"/>
        </pc:sldMkLst>
      </pc:sldChg>
      <pc:sldChg chg="add">
        <pc:chgData name="Kevin Bouchard" userId="2fc9e66d-ba45-474f-8a9f-7086b34a7d26" providerId="ADAL" clId="{D1F6E0D6-7D92-49E3-9BE1-FAB7F0A1BF16}" dt="2024-01-27T17:49:52.196" v="3"/>
        <pc:sldMkLst>
          <pc:docMk/>
          <pc:sldMk cId="671610931" sldId="337"/>
        </pc:sldMkLst>
      </pc:sldChg>
      <pc:sldChg chg="add">
        <pc:chgData name="Kevin Bouchard" userId="2fc9e66d-ba45-474f-8a9f-7086b34a7d26" providerId="ADAL" clId="{D1F6E0D6-7D92-49E3-9BE1-FAB7F0A1BF16}" dt="2024-01-27T17:49:52.196" v="3"/>
        <pc:sldMkLst>
          <pc:docMk/>
          <pc:sldMk cId="443360855" sldId="338"/>
        </pc:sldMkLst>
      </pc:sldChg>
      <pc:sldChg chg="add">
        <pc:chgData name="Kevin Bouchard" userId="2fc9e66d-ba45-474f-8a9f-7086b34a7d26" providerId="ADAL" clId="{D1F6E0D6-7D92-49E3-9BE1-FAB7F0A1BF16}" dt="2024-01-27T17:49:52.196" v="3"/>
        <pc:sldMkLst>
          <pc:docMk/>
          <pc:sldMk cId="2021612185" sldId="339"/>
        </pc:sldMkLst>
      </pc:sldChg>
      <pc:sldChg chg="add">
        <pc:chgData name="Kevin Bouchard" userId="2fc9e66d-ba45-474f-8a9f-7086b34a7d26" providerId="ADAL" clId="{D1F6E0D6-7D92-49E3-9BE1-FAB7F0A1BF16}" dt="2024-01-27T17:49:52.196" v="3"/>
        <pc:sldMkLst>
          <pc:docMk/>
          <pc:sldMk cId="1725896127" sldId="340"/>
        </pc:sldMkLst>
      </pc:sldChg>
      <pc:sldChg chg="addSp delSp modSp mod setBg">
        <pc:chgData name="Kevin Bouchard" userId="2fc9e66d-ba45-474f-8a9f-7086b34a7d26" providerId="ADAL" clId="{D1F6E0D6-7D92-49E3-9BE1-FAB7F0A1BF16}" dt="2024-01-27T18:10:51.975" v="50" actId="20577"/>
        <pc:sldMkLst>
          <pc:docMk/>
          <pc:sldMk cId="173000083" sldId="349"/>
        </pc:sldMkLst>
        <pc:spChg chg="mod">
          <ac:chgData name="Kevin Bouchard" userId="2fc9e66d-ba45-474f-8a9f-7086b34a7d26" providerId="ADAL" clId="{D1F6E0D6-7D92-49E3-9BE1-FAB7F0A1BF16}" dt="2024-01-27T17:53:11.588" v="45" actId="207"/>
          <ac:spMkLst>
            <pc:docMk/>
            <pc:sldMk cId="173000083" sldId="349"/>
            <ac:spMk id="2" creationId="{80228327-13A8-899D-2B04-A6C988157BC9}"/>
          </ac:spMkLst>
        </pc:spChg>
        <pc:spChg chg="mod">
          <ac:chgData name="Kevin Bouchard" userId="2fc9e66d-ba45-474f-8a9f-7086b34a7d26" providerId="ADAL" clId="{D1F6E0D6-7D92-49E3-9BE1-FAB7F0A1BF16}" dt="2024-01-27T18:10:51.975" v="50" actId="20577"/>
          <ac:spMkLst>
            <pc:docMk/>
            <pc:sldMk cId="173000083" sldId="349"/>
            <ac:spMk id="11" creationId="{2C344546-A92B-2CAD-4D16-B1E952698467}"/>
          </ac:spMkLst>
        </pc:spChg>
        <pc:picChg chg="add del mod">
          <ac:chgData name="Kevin Bouchard" userId="2fc9e66d-ba45-474f-8a9f-7086b34a7d26" providerId="ADAL" clId="{D1F6E0D6-7D92-49E3-9BE1-FAB7F0A1BF16}" dt="2024-01-27T17:51:56.637" v="14" actId="478"/>
          <ac:picMkLst>
            <pc:docMk/>
            <pc:sldMk cId="173000083" sldId="349"/>
            <ac:picMk id="6" creationId="{B4E08045-FA4D-7C97-F237-CF7DE696B433}"/>
          </ac:picMkLst>
        </pc:picChg>
        <pc:picChg chg="del">
          <ac:chgData name="Kevin Bouchard" userId="2fc9e66d-ba45-474f-8a9f-7086b34a7d26" providerId="ADAL" clId="{D1F6E0D6-7D92-49E3-9BE1-FAB7F0A1BF16}" dt="2024-01-27T17:49:57.797" v="5" actId="478"/>
          <ac:picMkLst>
            <pc:docMk/>
            <pc:sldMk cId="173000083" sldId="349"/>
            <ac:picMk id="8" creationId="{DDB7136C-AAB9-C4CC-9892-001D5CD7AAB3}"/>
          </ac:picMkLst>
        </pc:picChg>
      </pc:sldChg>
      <pc:sldChg chg="del">
        <pc:chgData name="Kevin Bouchard" userId="2fc9e66d-ba45-474f-8a9f-7086b34a7d26" providerId="ADAL" clId="{D1F6E0D6-7D92-49E3-9BE1-FAB7F0A1BF16}" dt="2024-01-27T17:32:13.538" v="2" actId="47"/>
        <pc:sldMkLst>
          <pc:docMk/>
          <pc:sldMk cId="2367645728" sldId="351"/>
        </pc:sldMkLst>
      </pc:sldChg>
      <pc:sldChg chg="del">
        <pc:chgData name="Kevin Bouchard" userId="2fc9e66d-ba45-474f-8a9f-7086b34a7d26" providerId="ADAL" clId="{D1F6E0D6-7D92-49E3-9BE1-FAB7F0A1BF16}" dt="2024-01-27T17:32:13.538" v="2" actId="47"/>
        <pc:sldMkLst>
          <pc:docMk/>
          <pc:sldMk cId="3915080355" sldId="352"/>
        </pc:sldMkLst>
      </pc:sldChg>
      <pc:sldChg chg="add">
        <pc:chgData name="Kevin Bouchard" userId="2fc9e66d-ba45-474f-8a9f-7086b34a7d26" providerId="ADAL" clId="{D1F6E0D6-7D92-49E3-9BE1-FAB7F0A1BF16}" dt="2024-01-27T17:49:52.196" v="3"/>
        <pc:sldMkLst>
          <pc:docMk/>
          <pc:sldMk cId="774596077" sldId="355"/>
        </pc:sldMkLst>
      </pc:sldChg>
      <pc:sldChg chg="add">
        <pc:chgData name="Kevin Bouchard" userId="2fc9e66d-ba45-474f-8a9f-7086b34a7d26" providerId="ADAL" clId="{D1F6E0D6-7D92-49E3-9BE1-FAB7F0A1BF16}" dt="2024-01-27T17:49:52.196" v="3"/>
        <pc:sldMkLst>
          <pc:docMk/>
          <pc:sldMk cId="195015674" sldId="361"/>
        </pc:sldMkLst>
      </pc:sldChg>
      <pc:sldChg chg="addSp delSp modSp new mod">
        <pc:chgData name="Kevin Bouchard" userId="2fc9e66d-ba45-474f-8a9f-7086b34a7d26" providerId="ADAL" clId="{D1F6E0D6-7D92-49E3-9BE1-FAB7F0A1BF16}" dt="2024-01-27T18:27:30.226" v="574" actId="27636"/>
        <pc:sldMkLst>
          <pc:docMk/>
          <pc:sldMk cId="2255641505" sldId="362"/>
        </pc:sldMkLst>
        <pc:spChg chg="mod">
          <ac:chgData name="Kevin Bouchard" userId="2fc9e66d-ba45-474f-8a9f-7086b34a7d26" providerId="ADAL" clId="{D1F6E0D6-7D92-49E3-9BE1-FAB7F0A1BF16}" dt="2024-01-27T18:15:12.254" v="181" actId="20577"/>
          <ac:spMkLst>
            <pc:docMk/>
            <pc:sldMk cId="2255641505" sldId="362"/>
            <ac:spMk id="2" creationId="{9CD9470E-CE0D-33B9-32D4-3ED2787D9A0F}"/>
          </ac:spMkLst>
        </pc:spChg>
        <pc:spChg chg="add del mod">
          <ac:chgData name="Kevin Bouchard" userId="2fc9e66d-ba45-474f-8a9f-7086b34a7d26" providerId="ADAL" clId="{D1F6E0D6-7D92-49E3-9BE1-FAB7F0A1BF16}" dt="2024-01-27T18:27:30.226" v="574" actId="27636"/>
          <ac:spMkLst>
            <pc:docMk/>
            <pc:sldMk cId="2255641505" sldId="362"/>
            <ac:spMk id="3" creationId="{007205CD-F53E-66BA-9BB2-7A904E2C39D2}"/>
          </ac:spMkLst>
        </pc:spChg>
        <pc:spChg chg="add mod">
          <ac:chgData name="Kevin Bouchard" userId="2fc9e66d-ba45-474f-8a9f-7086b34a7d26" providerId="ADAL" clId="{D1F6E0D6-7D92-49E3-9BE1-FAB7F0A1BF16}" dt="2024-01-27T18:15:18.669" v="183"/>
          <ac:spMkLst>
            <pc:docMk/>
            <pc:sldMk cId="2255641505" sldId="362"/>
            <ac:spMk id="6" creationId="{8632FBC0-7592-B987-7C4A-609F80700DB8}"/>
          </ac:spMkLst>
        </pc:spChg>
      </pc:sldChg>
      <pc:sldChg chg="addSp modSp new mod">
        <pc:chgData name="Kevin Bouchard" userId="2fc9e66d-ba45-474f-8a9f-7086b34a7d26" providerId="ADAL" clId="{D1F6E0D6-7D92-49E3-9BE1-FAB7F0A1BF16}" dt="2024-01-27T18:36:42.027" v="767" actId="20577"/>
        <pc:sldMkLst>
          <pc:docMk/>
          <pc:sldMk cId="3716349451" sldId="363"/>
        </pc:sldMkLst>
        <pc:spChg chg="mod">
          <ac:chgData name="Kevin Bouchard" userId="2fc9e66d-ba45-474f-8a9f-7086b34a7d26" providerId="ADAL" clId="{D1F6E0D6-7D92-49E3-9BE1-FAB7F0A1BF16}" dt="2024-01-27T18:27:38.982" v="593" actId="20577"/>
          <ac:spMkLst>
            <pc:docMk/>
            <pc:sldMk cId="3716349451" sldId="363"/>
            <ac:spMk id="2" creationId="{C81C4E88-506C-94F6-78AE-E3818B2BB852}"/>
          </ac:spMkLst>
        </pc:spChg>
        <pc:spChg chg="mod">
          <ac:chgData name="Kevin Bouchard" userId="2fc9e66d-ba45-474f-8a9f-7086b34a7d26" providerId="ADAL" clId="{D1F6E0D6-7D92-49E3-9BE1-FAB7F0A1BF16}" dt="2024-01-27T18:36:42.027" v="767" actId="20577"/>
          <ac:spMkLst>
            <pc:docMk/>
            <pc:sldMk cId="3716349451" sldId="363"/>
            <ac:spMk id="3" creationId="{2EF633DB-8DB4-66BE-2135-9CDD7964FBC7}"/>
          </ac:spMkLst>
        </pc:spChg>
        <pc:picChg chg="add mod">
          <ac:chgData name="Kevin Bouchard" userId="2fc9e66d-ba45-474f-8a9f-7086b34a7d26" providerId="ADAL" clId="{D1F6E0D6-7D92-49E3-9BE1-FAB7F0A1BF16}" dt="2024-01-27T18:36:24.603" v="762" actId="1076"/>
          <ac:picMkLst>
            <pc:docMk/>
            <pc:sldMk cId="3716349451" sldId="363"/>
            <ac:picMk id="7" creationId="{F0E02492-285B-1692-1524-12035C44D1E0}"/>
          </ac:picMkLst>
        </pc:picChg>
      </pc:sldChg>
      <pc:sldChg chg="modSp new mod">
        <pc:chgData name="Kevin Bouchard" userId="2fc9e66d-ba45-474f-8a9f-7086b34a7d26" providerId="ADAL" clId="{D1F6E0D6-7D92-49E3-9BE1-FAB7F0A1BF16}" dt="2024-01-27T19:16:02.943" v="1303" actId="20577"/>
        <pc:sldMkLst>
          <pc:docMk/>
          <pc:sldMk cId="3041714464" sldId="364"/>
        </pc:sldMkLst>
        <pc:spChg chg="mod">
          <ac:chgData name="Kevin Bouchard" userId="2fc9e66d-ba45-474f-8a9f-7086b34a7d26" providerId="ADAL" clId="{D1F6E0D6-7D92-49E3-9BE1-FAB7F0A1BF16}" dt="2024-01-27T18:57:12.637" v="792" actId="20577"/>
          <ac:spMkLst>
            <pc:docMk/>
            <pc:sldMk cId="3041714464" sldId="364"/>
            <ac:spMk id="2" creationId="{111862F8-6ACA-0010-4FF3-CAB678D6AB04}"/>
          </ac:spMkLst>
        </pc:spChg>
        <pc:spChg chg="mod">
          <ac:chgData name="Kevin Bouchard" userId="2fc9e66d-ba45-474f-8a9f-7086b34a7d26" providerId="ADAL" clId="{D1F6E0D6-7D92-49E3-9BE1-FAB7F0A1BF16}" dt="2024-01-27T19:16:02.943" v="1303" actId="20577"/>
          <ac:spMkLst>
            <pc:docMk/>
            <pc:sldMk cId="3041714464" sldId="364"/>
            <ac:spMk id="3" creationId="{DFB6E673-BCD3-0364-E1D0-47A9E689DEA9}"/>
          </ac:spMkLst>
        </pc:spChg>
      </pc:sldChg>
      <pc:sldChg chg="addSp modSp new mod setBg">
        <pc:chgData name="Kevin Bouchard" userId="2fc9e66d-ba45-474f-8a9f-7086b34a7d26" providerId="ADAL" clId="{D1F6E0D6-7D92-49E3-9BE1-FAB7F0A1BF16}" dt="2024-01-27T20:37:58.693" v="3495" actId="20577"/>
        <pc:sldMkLst>
          <pc:docMk/>
          <pc:sldMk cId="997545460" sldId="365"/>
        </pc:sldMkLst>
        <pc:spChg chg="mod">
          <ac:chgData name="Kevin Bouchard" userId="2fc9e66d-ba45-474f-8a9f-7086b34a7d26" providerId="ADAL" clId="{D1F6E0D6-7D92-49E3-9BE1-FAB7F0A1BF16}" dt="2024-01-27T18:58:37.919" v="936" actId="26606"/>
          <ac:spMkLst>
            <pc:docMk/>
            <pc:sldMk cId="997545460" sldId="365"/>
            <ac:spMk id="2" creationId="{7D01BCB5-B6F3-3691-719A-E1005C034DAD}"/>
          </ac:spMkLst>
        </pc:spChg>
        <pc:spChg chg="mod">
          <ac:chgData name="Kevin Bouchard" userId="2fc9e66d-ba45-474f-8a9f-7086b34a7d26" providerId="ADAL" clId="{D1F6E0D6-7D92-49E3-9BE1-FAB7F0A1BF16}" dt="2024-01-27T20:37:58.693" v="3495" actId="20577"/>
          <ac:spMkLst>
            <pc:docMk/>
            <pc:sldMk cId="997545460" sldId="365"/>
            <ac:spMk id="3" creationId="{EFC8EF05-7834-4360-B001-5D048990BFDC}"/>
          </ac:spMkLst>
        </pc:spChg>
        <pc:spChg chg="mod">
          <ac:chgData name="Kevin Bouchard" userId="2fc9e66d-ba45-474f-8a9f-7086b34a7d26" providerId="ADAL" clId="{D1F6E0D6-7D92-49E3-9BE1-FAB7F0A1BF16}" dt="2024-01-27T18:58:37.919" v="936" actId="26606"/>
          <ac:spMkLst>
            <pc:docMk/>
            <pc:sldMk cId="997545460" sldId="365"/>
            <ac:spMk id="4" creationId="{38DA307E-1AFA-C109-5941-187DE1705205}"/>
          </ac:spMkLst>
        </pc:spChg>
        <pc:spChg chg="mod">
          <ac:chgData name="Kevin Bouchard" userId="2fc9e66d-ba45-474f-8a9f-7086b34a7d26" providerId="ADAL" clId="{D1F6E0D6-7D92-49E3-9BE1-FAB7F0A1BF16}" dt="2024-01-27T18:58:37.919" v="936" actId="26606"/>
          <ac:spMkLst>
            <pc:docMk/>
            <pc:sldMk cId="997545460" sldId="365"/>
            <ac:spMk id="5" creationId="{A0B63544-1D42-069B-22D1-060BCBC018CE}"/>
          </ac:spMkLst>
        </pc:spChg>
        <pc:spChg chg="add">
          <ac:chgData name="Kevin Bouchard" userId="2fc9e66d-ba45-474f-8a9f-7086b34a7d26" providerId="ADAL" clId="{D1F6E0D6-7D92-49E3-9BE1-FAB7F0A1BF16}" dt="2024-01-27T18:58:37.919" v="936" actId="26606"/>
          <ac:spMkLst>
            <pc:docMk/>
            <pc:sldMk cId="997545460" sldId="365"/>
            <ac:spMk id="2055" creationId="{F3AF35CD-DA30-4E34-B0F3-32C27766DA05}"/>
          </ac:spMkLst>
        </pc:spChg>
        <pc:grpChg chg="add">
          <ac:chgData name="Kevin Bouchard" userId="2fc9e66d-ba45-474f-8a9f-7086b34a7d26" providerId="ADAL" clId="{D1F6E0D6-7D92-49E3-9BE1-FAB7F0A1BF16}" dt="2024-01-27T18:58:37.919" v="936" actId="26606"/>
          <ac:grpSpMkLst>
            <pc:docMk/>
            <pc:sldMk cId="997545460" sldId="365"/>
            <ac:grpSpMk id="2057" creationId="{BCFC42DC-2C46-47C4-BC61-530557385DBD}"/>
          </ac:grpSpMkLst>
        </pc:grpChg>
        <pc:picChg chg="add mod ord">
          <ac:chgData name="Kevin Bouchard" userId="2fc9e66d-ba45-474f-8a9f-7086b34a7d26" providerId="ADAL" clId="{D1F6E0D6-7D92-49E3-9BE1-FAB7F0A1BF16}" dt="2024-01-27T18:58:37.919" v="936" actId="26606"/>
          <ac:picMkLst>
            <pc:docMk/>
            <pc:sldMk cId="997545460" sldId="365"/>
            <ac:picMk id="2050" creationId="{2AC98D46-ADBF-FE5A-9E87-27FE216432D8}"/>
          </ac:picMkLst>
        </pc:picChg>
      </pc:sldChg>
      <pc:sldChg chg="modSp new del mod">
        <pc:chgData name="Kevin Bouchard" userId="2fc9e66d-ba45-474f-8a9f-7086b34a7d26" providerId="ADAL" clId="{D1F6E0D6-7D92-49E3-9BE1-FAB7F0A1BF16}" dt="2024-01-27T20:37:40.199" v="3457" actId="47"/>
        <pc:sldMkLst>
          <pc:docMk/>
          <pc:sldMk cId="458198373" sldId="366"/>
        </pc:sldMkLst>
        <pc:spChg chg="mod">
          <ac:chgData name="Kevin Bouchard" userId="2fc9e66d-ba45-474f-8a9f-7086b34a7d26" providerId="ADAL" clId="{D1F6E0D6-7D92-49E3-9BE1-FAB7F0A1BF16}" dt="2024-01-27T19:02:11.904" v="1053"/>
          <ac:spMkLst>
            <pc:docMk/>
            <pc:sldMk cId="458198373" sldId="366"/>
            <ac:spMk id="2" creationId="{2C22979E-6F2F-CD4B-FAD3-A5E7713BA51A}"/>
          </ac:spMkLst>
        </pc:spChg>
      </pc:sldChg>
      <pc:sldChg chg="addSp delSp modSp new mod">
        <pc:chgData name="Kevin Bouchard" userId="2fc9e66d-ba45-474f-8a9f-7086b34a7d26" providerId="ADAL" clId="{D1F6E0D6-7D92-49E3-9BE1-FAB7F0A1BF16}" dt="2024-01-27T20:19:08.330" v="2930" actId="20577"/>
        <pc:sldMkLst>
          <pc:docMk/>
          <pc:sldMk cId="589661604" sldId="367"/>
        </pc:sldMkLst>
        <pc:spChg chg="mod">
          <ac:chgData name="Kevin Bouchard" userId="2fc9e66d-ba45-474f-8a9f-7086b34a7d26" providerId="ADAL" clId="{D1F6E0D6-7D92-49E3-9BE1-FAB7F0A1BF16}" dt="2024-01-27T19:07:53.163" v="1124"/>
          <ac:spMkLst>
            <pc:docMk/>
            <pc:sldMk cId="589661604" sldId="367"/>
            <ac:spMk id="2" creationId="{B1F59855-CF5A-4B60-7200-FAC72A824D23}"/>
          </ac:spMkLst>
        </pc:spChg>
        <pc:spChg chg="add del mod">
          <ac:chgData name="Kevin Bouchard" userId="2fc9e66d-ba45-474f-8a9f-7086b34a7d26" providerId="ADAL" clId="{D1F6E0D6-7D92-49E3-9BE1-FAB7F0A1BF16}" dt="2024-01-27T20:19:08.330" v="2930" actId="20577"/>
          <ac:spMkLst>
            <pc:docMk/>
            <pc:sldMk cId="589661604" sldId="367"/>
            <ac:spMk id="3" creationId="{793D8308-31FC-6DD4-EF67-E99468AD7DA8}"/>
          </ac:spMkLst>
        </pc:spChg>
        <pc:spChg chg="add mod">
          <ac:chgData name="Kevin Bouchard" userId="2fc9e66d-ba45-474f-8a9f-7086b34a7d26" providerId="ADAL" clId="{D1F6E0D6-7D92-49E3-9BE1-FAB7F0A1BF16}" dt="2024-01-27T19:17:17.990" v="1305"/>
          <ac:spMkLst>
            <pc:docMk/>
            <pc:sldMk cId="589661604" sldId="367"/>
            <ac:spMk id="6" creationId="{79457304-E11F-6D38-E562-6580C9728565}"/>
          </ac:spMkLst>
        </pc:spChg>
        <pc:spChg chg="add del">
          <ac:chgData name="Kevin Bouchard" userId="2fc9e66d-ba45-474f-8a9f-7086b34a7d26" providerId="ADAL" clId="{D1F6E0D6-7D92-49E3-9BE1-FAB7F0A1BF16}" dt="2024-01-27T19:28:27.460" v="1715" actId="478"/>
          <ac:spMkLst>
            <pc:docMk/>
            <pc:sldMk cId="589661604" sldId="367"/>
            <ac:spMk id="8" creationId="{605C0D2B-493E-CB5F-95C8-53F785EB2C4A}"/>
          </ac:spMkLst>
        </pc:spChg>
        <pc:picChg chg="add mod">
          <ac:chgData name="Kevin Bouchard" userId="2fc9e66d-ba45-474f-8a9f-7086b34a7d26" providerId="ADAL" clId="{D1F6E0D6-7D92-49E3-9BE1-FAB7F0A1BF16}" dt="2024-01-27T20:00:54.913" v="2306" actId="1076"/>
          <ac:picMkLst>
            <pc:docMk/>
            <pc:sldMk cId="589661604" sldId="367"/>
            <ac:picMk id="9" creationId="{1F19D0CE-DD0B-32C2-01AB-E8D6189EE018}"/>
          </ac:picMkLst>
        </pc:picChg>
      </pc:sldChg>
      <pc:sldChg chg="new del">
        <pc:chgData name="Kevin Bouchard" userId="2fc9e66d-ba45-474f-8a9f-7086b34a7d26" providerId="ADAL" clId="{D1F6E0D6-7D92-49E3-9BE1-FAB7F0A1BF16}" dt="2024-01-27T19:03:57.052" v="1106" actId="47"/>
        <pc:sldMkLst>
          <pc:docMk/>
          <pc:sldMk cId="2964177539" sldId="367"/>
        </pc:sldMkLst>
      </pc:sldChg>
      <pc:sldChg chg="addSp delSp modSp new mod">
        <pc:chgData name="Kevin Bouchard" userId="2fc9e66d-ba45-474f-8a9f-7086b34a7d26" providerId="ADAL" clId="{D1F6E0D6-7D92-49E3-9BE1-FAB7F0A1BF16}" dt="2024-01-27T20:24:24.487" v="3050" actId="20577"/>
        <pc:sldMkLst>
          <pc:docMk/>
          <pc:sldMk cId="2292418944" sldId="368"/>
        </pc:sldMkLst>
        <pc:spChg chg="mod">
          <ac:chgData name="Kevin Bouchard" userId="2fc9e66d-ba45-474f-8a9f-7086b34a7d26" providerId="ADAL" clId="{D1F6E0D6-7D92-49E3-9BE1-FAB7F0A1BF16}" dt="2024-01-27T19:33:57.984" v="1817" actId="20577"/>
          <ac:spMkLst>
            <pc:docMk/>
            <pc:sldMk cId="2292418944" sldId="368"/>
            <ac:spMk id="2" creationId="{9A562627-6C67-8DC9-FAA2-7CC98A71B7C1}"/>
          </ac:spMkLst>
        </pc:spChg>
        <pc:spChg chg="mod">
          <ac:chgData name="Kevin Bouchard" userId="2fc9e66d-ba45-474f-8a9f-7086b34a7d26" providerId="ADAL" clId="{D1F6E0D6-7D92-49E3-9BE1-FAB7F0A1BF16}" dt="2024-01-27T20:24:24.487" v="3050" actId="20577"/>
          <ac:spMkLst>
            <pc:docMk/>
            <pc:sldMk cId="2292418944" sldId="368"/>
            <ac:spMk id="3" creationId="{B8B7C125-C957-AAB5-4A36-0AA0E0CB6E51}"/>
          </ac:spMkLst>
        </pc:spChg>
        <pc:spChg chg="add del">
          <ac:chgData name="Kevin Bouchard" userId="2fc9e66d-ba45-474f-8a9f-7086b34a7d26" providerId="ADAL" clId="{D1F6E0D6-7D92-49E3-9BE1-FAB7F0A1BF16}" dt="2024-01-27T19:34:03.593" v="1819" actId="478"/>
          <ac:spMkLst>
            <pc:docMk/>
            <pc:sldMk cId="2292418944" sldId="368"/>
            <ac:spMk id="7" creationId="{EE8C1AED-D77A-E632-40CE-8ED4656C3351}"/>
          </ac:spMkLst>
        </pc:spChg>
        <pc:graphicFrameChg chg="add del mod">
          <ac:chgData name="Kevin Bouchard" userId="2fc9e66d-ba45-474f-8a9f-7086b34a7d26" providerId="ADAL" clId="{D1F6E0D6-7D92-49E3-9BE1-FAB7F0A1BF16}" dt="2024-01-27T19:43:42.355" v="2054" actId="3680"/>
          <ac:graphicFrameMkLst>
            <pc:docMk/>
            <pc:sldMk cId="2292418944" sldId="368"/>
            <ac:graphicFrameMk id="10" creationId="{71365B39-7E6B-B35E-60ED-A3B63048541D}"/>
          </ac:graphicFrameMkLst>
        </pc:graphicFrameChg>
        <pc:graphicFrameChg chg="add del mod modGraphic">
          <ac:chgData name="Kevin Bouchard" userId="2fc9e66d-ba45-474f-8a9f-7086b34a7d26" providerId="ADAL" clId="{D1F6E0D6-7D92-49E3-9BE1-FAB7F0A1BF16}" dt="2024-01-27T20:00:04.006" v="2242" actId="478"/>
          <ac:graphicFrameMkLst>
            <pc:docMk/>
            <pc:sldMk cId="2292418944" sldId="368"/>
            <ac:graphicFrameMk id="11" creationId="{DF98E9C9-2D62-253A-B6D8-48B3A8E05FCB}"/>
          </ac:graphicFrameMkLst>
        </pc:graphicFrameChg>
        <pc:graphicFrameChg chg="add mod modGraphic">
          <ac:chgData name="Kevin Bouchard" userId="2fc9e66d-ba45-474f-8a9f-7086b34a7d26" providerId="ADAL" clId="{D1F6E0D6-7D92-49E3-9BE1-FAB7F0A1BF16}" dt="2024-01-27T20:13:09.083" v="2667" actId="1076"/>
          <ac:graphicFrameMkLst>
            <pc:docMk/>
            <pc:sldMk cId="2292418944" sldId="368"/>
            <ac:graphicFrameMk id="14" creationId="{B2A29F7C-16C7-DA1D-62DC-481AED63AD97}"/>
          </ac:graphicFrameMkLst>
        </pc:graphicFrameChg>
        <pc:graphicFrameChg chg="add mod modGraphic">
          <ac:chgData name="Kevin Bouchard" userId="2fc9e66d-ba45-474f-8a9f-7086b34a7d26" providerId="ADAL" clId="{D1F6E0D6-7D92-49E3-9BE1-FAB7F0A1BF16}" dt="2024-01-27T20:14:32.672" v="2704" actId="20577"/>
          <ac:graphicFrameMkLst>
            <pc:docMk/>
            <pc:sldMk cId="2292418944" sldId="368"/>
            <ac:graphicFrameMk id="15" creationId="{E2C75D2C-1546-D986-F224-5654502905E3}"/>
          </ac:graphicFrameMkLst>
        </pc:graphicFrameChg>
        <pc:picChg chg="add del mod">
          <ac:chgData name="Kevin Bouchard" userId="2fc9e66d-ba45-474f-8a9f-7086b34a7d26" providerId="ADAL" clId="{D1F6E0D6-7D92-49E3-9BE1-FAB7F0A1BF16}" dt="2024-01-27T20:00:40.916" v="2303" actId="21"/>
          <ac:picMkLst>
            <pc:docMk/>
            <pc:sldMk cId="2292418944" sldId="368"/>
            <ac:picMk id="9" creationId="{1F19D0CE-DD0B-32C2-01AB-E8D6189EE018}"/>
          </ac:picMkLst>
        </pc:picChg>
        <pc:picChg chg="add del mod">
          <ac:chgData name="Kevin Bouchard" userId="2fc9e66d-ba45-474f-8a9f-7086b34a7d26" providerId="ADAL" clId="{D1F6E0D6-7D92-49E3-9BE1-FAB7F0A1BF16}" dt="2024-01-27T20:11:02.396" v="2566" actId="478"/>
          <ac:picMkLst>
            <pc:docMk/>
            <pc:sldMk cId="2292418944" sldId="368"/>
            <ac:picMk id="13" creationId="{75E0C7F8-AEDB-6534-4B79-A77386DC2407}"/>
          </ac:picMkLst>
        </pc:picChg>
      </pc:sldChg>
      <pc:sldChg chg="addSp modSp new mod">
        <pc:chgData name="Kevin Bouchard" userId="2fc9e66d-ba45-474f-8a9f-7086b34a7d26" providerId="ADAL" clId="{D1F6E0D6-7D92-49E3-9BE1-FAB7F0A1BF16}" dt="2024-01-27T20:41:02.671" v="3619" actId="27636"/>
        <pc:sldMkLst>
          <pc:docMk/>
          <pc:sldMk cId="1099493320" sldId="369"/>
        </pc:sldMkLst>
        <pc:spChg chg="mod">
          <ac:chgData name="Kevin Bouchard" userId="2fc9e66d-ba45-474f-8a9f-7086b34a7d26" providerId="ADAL" clId="{D1F6E0D6-7D92-49E3-9BE1-FAB7F0A1BF16}" dt="2024-01-27T20:25:01.624" v="3063"/>
          <ac:spMkLst>
            <pc:docMk/>
            <pc:sldMk cId="1099493320" sldId="369"/>
            <ac:spMk id="2" creationId="{F2460BF2-945F-D3DB-26AA-C72A987197EF}"/>
          </ac:spMkLst>
        </pc:spChg>
        <pc:spChg chg="mod">
          <ac:chgData name="Kevin Bouchard" userId="2fc9e66d-ba45-474f-8a9f-7086b34a7d26" providerId="ADAL" clId="{D1F6E0D6-7D92-49E3-9BE1-FAB7F0A1BF16}" dt="2024-01-27T20:41:02.671" v="3619" actId="27636"/>
          <ac:spMkLst>
            <pc:docMk/>
            <pc:sldMk cId="1099493320" sldId="369"/>
            <ac:spMk id="3" creationId="{A7AE072D-828D-AEC6-535E-A308EF3EDE2F}"/>
          </ac:spMkLst>
        </pc:spChg>
        <pc:spChg chg="add">
          <ac:chgData name="Kevin Bouchard" userId="2fc9e66d-ba45-474f-8a9f-7086b34a7d26" providerId="ADAL" clId="{D1F6E0D6-7D92-49E3-9BE1-FAB7F0A1BF16}" dt="2024-01-27T20:25:43.135" v="3111"/>
          <ac:spMkLst>
            <pc:docMk/>
            <pc:sldMk cId="1099493320" sldId="369"/>
            <ac:spMk id="6" creationId="{31046C5C-9A5F-32DB-7A77-C8DC1BEB12E2}"/>
          </ac:spMkLst>
        </pc:spChg>
      </pc:sldChg>
      <pc:sldChg chg="modSp new mod modNotesTx">
        <pc:chgData name="Kevin Bouchard" userId="2fc9e66d-ba45-474f-8a9f-7086b34a7d26" providerId="ADAL" clId="{D1F6E0D6-7D92-49E3-9BE1-FAB7F0A1BF16}" dt="2024-01-27T21:04:12.328" v="4307" actId="20577"/>
        <pc:sldMkLst>
          <pc:docMk/>
          <pc:sldMk cId="956672279" sldId="370"/>
        </pc:sldMkLst>
        <pc:spChg chg="mod">
          <ac:chgData name="Kevin Bouchard" userId="2fc9e66d-ba45-474f-8a9f-7086b34a7d26" providerId="ADAL" clId="{D1F6E0D6-7D92-49E3-9BE1-FAB7F0A1BF16}" dt="2024-01-27T20:43:49.209" v="3701"/>
          <ac:spMkLst>
            <pc:docMk/>
            <pc:sldMk cId="956672279" sldId="370"/>
            <ac:spMk id="2" creationId="{69586ED7-0249-ECE2-6866-691CEB5FDB79}"/>
          </ac:spMkLst>
        </pc:spChg>
        <pc:spChg chg="mod">
          <ac:chgData name="Kevin Bouchard" userId="2fc9e66d-ba45-474f-8a9f-7086b34a7d26" providerId="ADAL" clId="{D1F6E0D6-7D92-49E3-9BE1-FAB7F0A1BF16}" dt="2024-01-27T21:03:58.299" v="4265" actId="20577"/>
          <ac:spMkLst>
            <pc:docMk/>
            <pc:sldMk cId="956672279" sldId="370"/>
            <ac:spMk id="3" creationId="{2672BAF9-74EF-51C1-BC6B-69BB3A377513}"/>
          </ac:spMkLst>
        </pc:spChg>
      </pc:sldChg>
      <pc:sldChg chg="addSp delSp modSp new mod">
        <pc:chgData name="Kevin Bouchard" userId="2fc9e66d-ba45-474f-8a9f-7086b34a7d26" providerId="ADAL" clId="{D1F6E0D6-7D92-49E3-9BE1-FAB7F0A1BF16}" dt="2024-01-27T21:17:38.254" v="4872" actId="20577"/>
        <pc:sldMkLst>
          <pc:docMk/>
          <pc:sldMk cId="2384301079" sldId="371"/>
        </pc:sldMkLst>
        <pc:spChg chg="mod">
          <ac:chgData name="Kevin Bouchard" userId="2fc9e66d-ba45-474f-8a9f-7086b34a7d26" providerId="ADAL" clId="{D1F6E0D6-7D92-49E3-9BE1-FAB7F0A1BF16}" dt="2024-01-27T21:13:00.085" v="4536" actId="20577"/>
          <ac:spMkLst>
            <pc:docMk/>
            <pc:sldMk cId="2384301079" sldId="371"/>
            <ac:spMk id="2" creationId="{41BD3988-1D8D-1559-08B2-78975A672B2C}"/>
          </ac:spMkLst>
        </pc:spChg>
        <pc:spChg chg="del">
          <ac:chgData name="Kevin Bouchard" userId="2fc9e66d-ba45-474f-8a9f-7086b34a7d26" providerId="ADAL" clId="{D1F6E0D6-7D92-49E3-9BE1-FAB7F0A1BF16}" dt="2024-01-27T21:12:49.775" v="4530"/>
          <ac:spMkLst>
            <pc:docMk/>
            <pc:sldMk cId="2384301079" sldId="371"/>
            <ac:spMk id="3" creationId="{429F88E3-0FB3-B892-EEBA-28377634A965}"/>
          </ac:spMkLst>
        </pc:spChg>
        <pc:spChg chg="add mod">
          <ac:chgData name="Kevin Bouchard" userId="2fc9e66d-ba45-474f-8a9f-7086b34a7d26" providerId="ADAL" clId="{D1F6E0D6-7D92-49E3-9BE1-FAB7F0A1BF16}" dt="2024-01-27T21:17:38.254" v="4872" actId="20577"/>
          <ac:spMkLst>
            <pc:docMk/>
            <pc:sldMk cId="2384301079" sldId="371"/>
            <ac:spMk id="6" creationId="{3DCD39A1-7BB5-71AD-7ABE-7833957ADA56}"/>
          </ac:spMkLst>
        </pc:spChg>
        <pc:picChg chg="add mod">
          <ac:chgData name="Kevin Bouchard" userId="2fc9e66d-ba45-474f-8a9f-7086b34a7d26" providerId="ADAL" clId="{D1F6E0D6-7D92-49E3-9BE1-FAB7F0A1BF16}" dt="2024-01-27T21:13:06.151" v="4538" actId="1076"/>
          <ac:picMkLst>
            <pc:docMk/>
            <pc:sldMk cId="2384301079" sldId="371"/>
            <ac:picMk id="7" creationId="{DB589921-AAB5-D2AD-23EC-956F90A57365}"/>
          </ac:picMkLst>
        </pc:picChg>
        <pc:picChg chg="add del mod">
          <ac:chgData name="Kevin Bouchard" userId="2fc9e66d-ba45-474f-8a9f-7086b34a7d26" providerId="ADAL" clId="{D1F6E0D6-7D92-49E3-9BE1-FAB7F0A1BF16}" dt="2024-01-27T21:12:52.570" v="4532" actId="21"/>
          <ac:picMkLst>
            <pc:docMk/>
            <pc:sldMk cId="2384301079" sldId="371"/>
            <ac:picMk id="5122" creationId="{DB589921-AAB5-D2AD-23EC-956F90A57365}"/>
          </ac:picMkLst>
        </pc:picChg>
      </pc:sldChg>
    </pc:docChg>
  </pc:docChgLst>
  <pc:docChgLst>
    <pc:chgData name="Kevin Bouchard" userId="2fc9e66d-ba45-474f-8a9f-7086b34a7d26" providerId="ADAL" clId="{C605D8D1-30AF-4EBE-BF5D-7E2A9A7F78EB}"/>
    <pc:docChg chg="undo redo custSel addSld delSld modSld modMainMaster modNotesMaster">
      <pc:chgData name="Kevin Bouchard" userId="2fc9e66d-ba45-474f-8a9f-7086b34a7d26" providerId="ADAL" clId="{C605D8D1-30AF-4EBE-BF5D-7E2A9A7F78EB}" dt="2024-01-27T16:55:03.393" v="2625" actId="1076"/>
      <pc:docMkLst>
        <pc:docMk/>
      </pc:docMkLst>
      <pc:sldChg chg="modSp del mod">
        <pc:chgData name="Kevin Bouchard" userId="2fc9e66d-ba45-474f-8a9f-7086b34a7d26" providerId="ADAL" clId="{C605D8D1-30AF-4EBE-BF5D-7E2A9A7F78EB}" dt="2024-01-25T21:44:11.437" v="10" actId="47"/>
        <pc:sldMkLst>
          <pc:docMk/>
          <pc:sldMk cId="1004256375" sldId="256"/>
        </pc:sldMkLst>
        <pc:spChg chg="mod">
          <ac:chgData name="Kevin Bouchard" userId="2fc9e66d-ba45-474f-8a9f-7086b34a7d26" providerId="ADAL" clId="{C605D8D1-30AF-4EBE-BF5D-7E2A9A7F78EB}" dt="2024-01-25T21:43:40.170" v="2"/>
          <ac:spMkLst>
            <pc:docMk/>
            <pc:sldMk cId="1004256375" sldId="256"/>
            <ac:spMk id="2" creationId="{00000000-0000-0000-0000-000000000000}"/>
          </ac:spMkLst>
        </pc:spChg>
        <pc:spChg chg="mod">
          <ac:chgData name="Kevin Bouchard" userId="2fc9e66d-ba45-474f-8a9f-7086b34a7d26" providerId="ADAL" clId="{C605D8D1-30AF-4EBE-BF5D-7E2A9A7F78EB}" dt="2024-01-25T21:43:40.237" v="3" actId="27636"/>
          <ac:spMkLst>
            <pc:docMk/>
            <pc:sldMk cId="1004256375" sldId="256"/>
            <ac:spMk id="3" creationId="{00000000-0000-0000-0000-000000000000}"/>
          </ac:spMkLst>
        </pc:spChg>
        <pc:spChg chg="mod">
          <ac:chgData name="Kevin Bouchard" userId="2fc9e66d-ba45-474f-8a9f-7086b34a7d26" providerId="ADAL" clId="{C605D8D1-30AF-4EBE-BF5D-7E2A9A7F78EB}" dt="2024-01-25T21:43:40.170" v="2"/>
          <ac:spMkLst>
            <pc:docMk/>
            <pc:sldMk cId="1004256375" sldId="256"/>
            <ac:spMk id="4" creationId="{00000000-0000-0000-0000-000000000000}"/>
          </ac:spMkLst>
        </pc:spChg>
        <pc:spChg chg="mod">
          <ac:chgData name="Kevin Bouchard" userId="2fc9e66d-ba45-474f-8a9f-7086b34a7d26" providerId="ADAL" clId="{C605D8D1-30AF-4EBE-BF5D-7E2A9A7F78EB}" dt="2024-01-25T21:43:40.170" v="2"/>
          <ac:spMkLst>
            <pc:docMk/>
            <pc:sldMk cId="1004256375" sldId="256"/>
            <ac:spMk id="5" creationId="{00000000-0000-0000-0000-000000000000}"/>
          </ac:spMkLst>
        </pc:spChg>
      </pc:sldChg>
      <pc:sldChg chg="modSp del modNotes">
        <pc:chgData name="Kevin Bouchard" userId="2fc9e66d-ba45-474f-8a9f-7086b34a7d26" providerId="ADAL" clId="{C605D8D1-30AF-4EBE-BF5D-7E2A9A7F78EB}" dt="2024-01-25T21:44:44.930" v="13" actId="47"/>
        <pc:sldMkLst>
          <pc:docMk/>
          <pc:sldMk cId="1823829716" sldId="258"/>
        </pc:sldMkLst>
        <pc:spChg chg="mod">
          <ac:chgData name="Kevin Bouchard" userId="2fc9e66d-ba45-474f-8a9f-7086b34a7d26" providerId="ADAL" clId="{C605D8D1-30AF-4EBE-BF5D-7E2A9A7F78EB}" dt="2024-01-25T21:43:40.170" v="2"/>
          <ac:spMkLst>
            <pc:docMk/>
            <pc:sldMk cId="1823829716" sldId="258"/>
            <ac:spMk id="2" creationId="{00000000-0000-0000-0000-000000000000}"/>
          </ac:spMkLst>
        </pc:spChg>
        <pc:spChg chg="mod">
          <ac:chgData name="Kevin Bouchard" userId="2fc9e66d-ba45-474f-8a9f-7086b34a7d26" providerId="ADAL" clId="{C605D8D1-30AF-4EBE-BF5D-7E2A9A7F78EB}" dt="2024-01-25T21:43:40.170" v="2"/>
          <ac:spMkLst>
            <pc:docMk/>
            <pc:sldMk cId="1823829716" sldId="258"/>
            <ac:spMk id="3" creationId="{00000000-0000-0000-0000-000000000000}"/>
          </ac:spMkLst>
        </pc:spChg>
        <pc:spChg chg="mod">
          <ac:chgData name="Kevin Bouchard" userId="2fc9e66d-ba45-474f-8a9f-7086b34a7d26" providerId="ADAL" clId="{C605D8D1-30AF-4EBE-BF5D-7E2A9A7F78EB}" dt="2024-01-25T21:43:40.170" v="2"/>
          <ac:spMkLst>
            <pc:docMk/>
            <pc:sldMk cId="1823829716" sldId="258"/>
            <ac:spMk id="4" creationId="{00000000-0000-0000-0000-000000000000}"/>
          </ac:spMkLst>
        </pc:spChg>
        <pc:spChg chg="mod">
          <ac:chgData name="Kevin Bouchard" userId="2fc9e66d-ba45-474f-8a9f-7086b34a7d26" providerId="ADAL" clId="{C605D8D1-30AF-4EBE-BF5D-7E2A9A7F78EB}" dt="2024-01-25T21:43:40.170" v="2"/>
          <ac:spMkLst>
            <pc:docMk/>
            <pc:sldMk cId="1823829716" sldId="258"/>
            <ac:spMk id="5" creationId="{00000000-0000-0000-0000-000000000000}"/>
          </ac:spMkLst>
        </pc:spChg>
      </pc:sldChg>
      <pc:sldChg chg="modSp del mod modNotes">
        <pc:chgData name="Kevin Bouchard" userId="2fc9e66d-ba45-474f-8a9f-7086b34a7d26" providerId="ADAL" clId="{C605D8D1-30AF-4EBE-BF5D-7E2A9A7F78EB}" dt="2024-01-25T21:47:13.864" v="227" actId="47"/>
        <pc:sldMkLst>
          <pc:docMk/>
          <pc:sldMk cId="1621577873" sldId="259"/>
        </pc:sldMkLst>
        <pc:spChg chg="mod">
          <ac:chgData name="Kevin Bouchard" userId="2fc9e66d-ba45-474f-8a9f-7086b34a7d26" providerId="ADAL" clId="{C605D8D1-30AF-4EBE-BF5D-7E2A9A7F78EB}" dt="2024-01-25T21:43:40.170" v="2"/>
          <ac:spMkLst>
            <pc:docMk/>
            <pc:sldMk cId="1621577873" sldId="259"/>
            <ac:spMk id="5" creationId="{00000000-0000-0000-0000-000000000000}"/>
          </ac:spMkLst>
        </pc:spChg>
        <pc:spChg chg="mod">
          <ac:chgData name="Kevin Bouchard" userId="2fc9e66d-ba45-474f-8a9f-7086b34a7d26" providerId="ADAL" clId="{C605D8D1-30AF-4EBE-BF5D-7E2A9A7F78EB}" dt="2024-01-25T21:43:40.170" v="2"/>
          <ac:spMkLst>
            <pc:docMk/>
            <pc:sldMk cId="1621577873" sldId="259"/>
            <ac:spMk id="8" creationId="{00000000-0000-0000-0000-000000000000}"/>
          </ac:spMkLst>
        </pc:spChg>
        <pc:spChg chg="mod">
          <ac:chgData name="Kevin Bouchard" userId="2fc9e66d-ba45-474f-8a9f-7086b34a7d26" providerId="ADAL" clId="{C605D8D1-30AF-4EBE-BF5D-7E2A9A7F78EB}" dt="2024-01-25T21:43:40.929" v="6" actId="27636"/>
          <ac:spMkLst>
            <pc:docMk/>
            <pc:sldMk cId="1621577873" sldId="259"/>
            <ac:spMk id="9" creationId="{00000000-0000-0000-0000-000000000000}"/>
          </ac:spMkLst>
        </pc:spChg>
      </pc:sldChg>
      <pc:sldChg chg="modSp del">
        <pc:chgData name="Kevin Bouchard" userId="2fc9e66d-ba45-474f-8a9f-7086b34a7d26" providerId="ADAL" clId="{C605D8D1-30AF-4EBE-BF5D-7E2A9A7F78EB}" dt="2024-01-25T21:50:41.018" v="248" actId="47"/>
        <pc:sldMkLst>
          <pc:docMk/>
          <pc:sldMk cId="2510357967" sldId="275"/>
        </pc:sldMkLst>
        <pc:spChg chg="mod">
          <ac:chgData name="Kevin Bouchard" userId="2fc9e66d-ba45-474f-8a9f-7086b34a7d26" providerId="ADAL" clId="{C605D8D1-30AF-4EBE-BF5D-7E2A9A7F78EB}" dt="2024-01-25T21:43:40.170" v="2"/>
          <ac:spMkLst>
            <pc:docMk/>
            <pc:sldMk cId="2510357967" sldId="275"/>
            <ac:spMk id="4" creationId="{00000000-0000-0000-0000-000000000000}"/>
          </ac:spMkLst>
        </pc:spChg>
        <pc:spChg chg="mod">
          <ac:chgData name="Kevin Bouchard" userId="2fc9e66d-ba45-474f-8a9f-7086b34a7d26" providerId="ADAL" clId="{C605D8D1-30AF-4EBE-BF5D-7E2A9A7F78EB}" dt="2024-01-25T21:43:40.170" v="2"/>
          <ac:spMkLst>
            <pc:docMk/>
            <pc:sldMk cId="2510357967" sldId="275"/>
            <ac:spMk id="5" creationId="{00000000-0000-0000-0000-000000000000}"/>
          </ac:spMkLst>
        </pc:spChg>
        <pc:spChg chg="mod">
          <ac:chgData name="Kevin Bouchard" userId="2fc9e66d-ba45-474f-8a9f-7086b34a7d26" providerId="ADAL" clId="{C605D8D1-30AF-4EBE-BF5D-7E2A9A7F78EB}" dt="2024-01-25T21:43:40.170" v="2"/>
          <ac:spMkLst>
            <pc:docMk/>
            <pc:sldMk cId="2510357967" sldId="275"/>
            <ac:spMk id="8" creationId="{00000000-0000-0000-0000-000000000000}"/>
          </ac:spMkLst>
        </pc:spChg>
        <pc:spChg chg="mod">
          <ac:chgData name="Kevin Bouchard" userId="2fc9e66d-ba45-474f-8a9f-7086b34a7d26" providerId="ADAL" clId="{C605D8D1-30AF-4EBE-BF5D-7E2A9A7F78EB}" dt="2024-01-25T21:43:40.170" v="2"/>
          <ac:spMkLst>
            <pc:docMk/>
            <pc:sldMk cId="2510357967" sldId="275"/>
            <ac:spMk id="9" creationId="{00000000-0000-0000-0000-000000000000}"/>
          </ac:spMkLst>
        </pc:spChg>
      </pc:sldChg>
      <pc:sldChg chg="modSp del modNotes">
        <pc:chgData name="Kevin Bouchard" userId="2fc9e66d-ba45-474f-8a9f-7086b34a7d26" providerId="ADAL" clId="{C605D8D1-30AF-4EBE-BF5D-7E2A9A7F78EB}" dt="2024-01-25T21:44:44.930" v="13" actId="47"/>
        <pc:sldMkLst>
          <pc:docMk/>
          <pc:sldMk cId="1055149725" sldId="276"/>
        </pc:sldMkLst>
        <pc:spChg chg="mod">
          <ac:chgData name="Kevin Bouchard" userId="2fc9e66d-ba45-474f-8a9f-7086b34a7d26" providerId="ADAL" clId="{C605D8D1-30AF-4EBE-BF5D-7E2A9A7F78EB}" dt="2024-01-25T21:43:40.170" v="2"/>
          <ac:spMkLst>
            <pc:docMk/>
            <pc:sldMk cId="1055149725" sldId="276"/>
            <ac:spMk id="2" creationId="{00000000-0000-0000-0000-000000000000}"/>
          </ac:spMkLst>
        </pc:spChg>
        <pc:spChg chg="mod">
          <ac:chgData name="Kevin Bouchard" userId="2fc9e66d-ba45-474f-8a9f-7086b34a7d26" providerId="ADAL" clId="{C605D8D1-30AF-4EBE-BF5D-7E2A9A7F78EB}" dt="2024-01-25T21:43:40.170" v="2"/>
          <ac:spMkLst>
            <pc:docMk/>
            <pc:sldMk cId="1055149725" sldId="276"/>
            <ac:spMk id="3" creationId="{00000000-0000-0000-0000-000000000000}"/>
          </ac:spMkLst>
        </pc:spChg>
        <pc:spChg chg="mod">
          <ac:chgData name="Kevin Bouchard" userId="2fc9e66d-ba45-474f-8a9f-7086b34a7d26" providerId="ADAL" clId="{C605D8D1-30AF-4EBE-BF5D-7E2A9A7F78EB}" dt="2024-01-25T21:43:40.170" v="2"/>
          <ac:spMkLst>
            <pc:docMk/>
            <pc:sldMk cId="1055149725" sldId="276"/>
            <ac:spMk id="4" creationId="{00000000-0000-0000-0000-000000000000}"/>
          </ac:spMkLst>
        </pc:spChg>
        <pc:spChg chg="mod">
          <ac:chgData name="Kevin Bouchard" userId="2fc9e66d-ba45-474f-8a9f-7086b34a7d26" providerId="ADAL" clId="{C605D8D1-30AF-4EBE-BF5D-7E2A9A7F78EB}" dt="2024-01-25T21:43:40.170" v="2"/>
          <ac:spMkLst>
            <pc:docMk/>
            <pc:sldMk cId="1055149725" sldId="276"/>
            <ac:spMk id="5" creationId="{00000000-0000-0000-0000-000000000000}"/>
          </ac:spMkLst>
        </pc:spChg>
        <pc:picChg chg="mod">
          <ac:chgData name="Kevin Bouchard" userId="2fc9e66d-ba45-474f-8a9f-7086b34a7d26" providerId="ADAL" clId="{C605D8D1-30AF-4EBE-BF5D-7E2A9A7F78EB}" dt="2024-01-25T21:43:40.170" v="2"/>
          <ac:picMkLst>
            <pc:docMk/>
            <pc:sldMk cId="1055149725" sldId="276"/>
            <ac:picMk id="7" creationId="{00000000-0000-0000-0000-000000000000}"/>
          </ac:picMkLst>
        </pc:picChg>
        <pc:picChg chg="mod">
          <ac:chgData name="Kevin Bouchard" userId="2fc9e66d-ba45-474f-8a9f-7086b34a7d26" providerId="ADAL" clId="{C605D8D1-30AF-4EBE-BF5D-7E2A9A7F78EB}" dt="2024-01-25T21:43:40.170" v="2"/>
          <ac:picMkLst>
            <pc:docMk/>
            <pc:sldMk cId="1055149725" sldId="276"/>
            <ac:picMk id="8" creationId="{00000000-0000-0000-0000-000000000000}"/>
          </ac:picMkLst>
        </pc:picChg>
        <pc:picChg chg="mod">
          <ac:chgData name="Kevin Bouchard" userId="2fc9e66d-ba45-474f-8a9f-7086b34a7d26" providerId="ADAL" clId="{C605D8D1-30AF-4EBE-BF5D-7E2A9A7F78EB}" dt="2024-01-25T21:43:40.170" v="2"/>
          <ac:picMkLst>
            <pc:docMk/>
            <pc:sldMk cId="1055149725" sldId="276"/>
            <ac:picMk id="9" creationId="{00000000-0000-0000-0000-000000000000}"/>
          </ac:picMkLst>
        </pc:picChg>
      </pc:sldChg>
      <pc:sldChg chg="modSp del modNotes">
        <pc:chgData name="Kevin Bouchard" userId="2fc9e66d-ba45-474f-8a9f-7086b34a7d26" providerId="ADAL" clId="{C605D8D1-30AF-4EBE-BF5D-7E2A9A7F78EB}" dt="2024-01-25T21:44:44.930" v="13" actId="47"/>
        <pc:sldMkLst>
          <pc:docMk/>
          <pc:sldMk cId="3908774595" sldId="277"/>
        </pc:sldMkLst>
        <pc:spChg chg="mod">
          <ac:chgData name="Kevin Bouchard" userId="2fc9e66d-ba45-474f-8a9f-7086b34a7d26" providerId="ADAL" clId="{C605D8D1-30AF-4EBE-BF5D-7E2A9A7F78EB}" dt="2024-01-25T21:43:40.170" v="2"/>
          <ac:spMkLst>
            <pc:docMk/>
            <pc:sldMk cId="3908774595" sldId="277"/>
            <ac:spMk id="2" creationId="{00000000-0000-0000-0000-000000000000}"/>
          </ac:spMkLst>
        </pc:spChg>
        <pc:spChg chg="mod">
          <ac:chgData name="Kevin Bouchard" userId="2fc9e66d-ba45-474f-8a9f-7086b34a7d26" providerId="ADAL" clId="{C605D8D1-30AF-4EBE-BF5D-7E2A9A7F78EB}" dt="2024-01-25T21:43:40.170" v="2"/>
          <ac:spMkLst>
            <pc:docMk/>
            <pc:sldMk cId="3908774595" sldId="277"/>
            <ac:spMk id="3" creationId="{00000000-0000-0000-0000-000000000000}"/>
          </ac:spMkLst>
        </pc:spChg>
        <pc:spChg chg="mod">
          <ac:chgData name="Kevin Bouchard" userId="2fc9e66d-ba45-474f-8a9f-7086b34a7d26" providerId="ADAL" clId="{C605D8D1-30AF-4EBE-BF5D-7E2A9A7F78EB}" dt="2024-01-25T21:43:40.170" v="2"/>
          <ac:spMkLst>
            <pc:docMk/>
            <pc:sldMk cId="3908774595" sldId="277"/>
            <ac:spMk id="4" creationId="{00000000-0000-0000-0000-000000000000}"/>
          </ac:spMkLst>
        </pc:spChg>
        <pc:spChg chg="mod">
          <ac:chgData name="Kevin Bouchard" userId="2fc9e66d-ba45-474f-8a9f-7086b34a7d26" providerId="ADAL" clId="{C605D8D1-30AF-4EBE-BF5D-7E2A9A7F78EB}" dt="2024-01-25T21:43:40.170" v="2"/>
          <ac:spMkLst>
            <pc:docMk/>
            <pc:sldMk cId="3908774595" sldId="277"/>
            <ac:spMk id="5" creationId="{00000000-0000-0000-0000-000000000000}"/>
          </ac:spMkLst>
        </pc:spChg>
        <pc:spChg chg="mod">
          <ac:chgData name="Kevin Bouchard" userId="2fc9e66d-ba45-474f-8a9f-7086b34a7d26" providerId="ADAL" clId="{C605D8D1-30AF-4EBE-BF5D-7E2A9A7F78EB}" dt="2024-01-25T21:43:40.170" v="2"/>
          <ac:spMkLst>
            <pc:docMk/>
            <pc:sldMk cId="3908774595" sldId="277"/>
            <ac:spMk id="8" creationId="{00000000-0000-0000-0000-000000000000}"/>
          </ac:spMkLst>
        </pc:spChg>
        <pc:picChg chg="mod">
          <ac:chgData name="Kevin Bouchard" userId="2fc9e66d-ba45-474f-8a9f-7086b34a7d26" providerId="ADAL" clId="{C605D8D1-30AF-4EBE-BF5D-7E2A9A7F78EB}" dt="2024-01-25T21:43:40.170" v="2"/>
          <ac:picMkLst>
            <pc:docMk/>
            <pc:sldMk cId="3908774595" sldId="277"/>
            <ac:picMk id="7" creationId="{00000000-0000-0000-0000-000000000000}"/>
          </ac:picMkLst>
        </pc:picChg>
      </pc:sldChg>
      <pc:sldChg chg="modSp del">
        <pc:chgData name="Kevin Bouchard" userId="2fc9e66d-ba45-474f-8a9f-7086b34a7d26" providerId="ADAL" clId="{C605D8D1-30AF-4EBE-BF5D-7E2A9A7F78EB}" dt="2024-01-25T21:44:44.930" v="13" actId="47"/>
        <pc:sldMkLst>
          <pc:docMk/>
          <pc:sldMk cId="370926573" sldId="278"/>
        </pc:sldMkLst>
        <pc:spChg chg="mod">
          <ac:chgData name="Kevin Bouchard" userId="2fc9e66d-ba45-474f-8a9f-7086b34a7d26" providerId="ADAL" clId="{C605D8D1-30AF-4EBE-BF5D-7E2A9A7F78EB}" dt="2024-01-25T21:43:40.170" v="2"/>
          <ac:spMkLst>
            <pc:docMk/>
            <pc:sldMk cId="370926573" sldId="278"/>
            <ac:spMk id="2" creationId="{00000000-0000-0000-0000-000000000000}"/>
          </ac:spMkLst>
        </pc:spChg>
        <pc:spChg chg="mod">
          <ac:chgData name="Kevin Bouchard" userId="2fc9e66d-ba45-474f-8a9f-7086b34a7d26" providerId="ADAL" clId="{C605D8D1-30AF-4EBE-BF5D-7E2A9A7F78EB}" dt="2024-01-25T21:43:40.170" v="2"/>
          <ac:spMkLst>
            <pc:docMk/>
            <pc:sldMk cId="370926573" sldId="278"/>
            <ac:spMk id="3" creationId="{00000000-0000-0000-0000-000000000000}"/>
          </ac:spMkLst>
        </pc:spChg>
        <pc:spChg chg="mod">
          <ac:chgData name="Kevin Bouchard" userId="2fc9e66d-ba45-474f-8a9f-7086b34a7d26" providerId="ADAL" clId="{C605D8D1-30AF-4EBE-BF5D-7E2A9A7F78EB}" dt="2024-01-25T21:43:40.170" v="2"/>
          <ac:spMkLst>
            <pc:docMk/>
            <pc:sldMk cId="370926573" sldId="278"/>
            <ac:spMk id="4" creationId="{00000000-0000-0000-0000-000000000000}"/>
          </ac:spMkLst>
        </pc:spChg>
        <pc:spChg chg="mod">
          <ac:chgData name="Kevin Bouchard" userId="2fc9e66d-ba45-474f-8a9f-7086b34a7d26" providerId="ADAL" clId="{C605D8D1-30AF-4EBE-BF5D-7E2A9A7F78EB}" dt="2024-01-25T21:43:40.170" v="2"/>
          <ac:spMkLst>
            <pc:docMk/>
            <pc:sldMk cId="370926573" sldId="278"/>
            <ac:spMk id="5" creationId="{00000000-0000-0000-0000-000000000000}"/>
          </ac:spMkLst>
        </pc:spChg>
        <pc:picChg chg="mod">
          <ac:chgData name="Kevin Bouchard" userId="2fc9e66d-ba45-474f-8a9f-7086b34a7d26" providerId="ADAL" clId="{C605D8D1-30AF-4EBE-BF5D-7E2A9A7F78EB}" dt="2024-01-25T21:43:40.170" v="2"/>
          <ac:picMkLst>
            <pc:docMk/>
            <pc:sldMk cId="370926573" sldId="278"/>
            <ac:picMk id="6" creationId="{00000000-0000-0000-0000-000000000000}"/>
          </ac:picMkLst>
        </pc:picChg>
      </pc:sldChg>
      <pc:sldChg chg="modSp del modNotes">
        <pc:chgData name="Kevin Bouchard" userId="2fc9e66d-ba45-474f-8a9f-7086b34a7d26" providerId="ADAL" clId="{C605D8D1-30AF-4EBE-BF5D-7E2A9A7F78EB}" dt="2024-01-25T21:44:44.930" v="13" actId="47"/>
        <pc:sldMkLst>
          <pc:docMk/>
          <pc:sldMk cId="1597619003" sldId="279"/>
        </pc:sldMkLst>
        <pc:spChg chg="mod">
          <ac:chgData name="Kevin Bouchard" userId="2fc9e66d-ba45-474f-8a9f-7086b34a7d26" providerId="ADAL" clId="{C605D8D1-30AF-4EBE-BF5D-7E2A9A7F78EB}" dt="2024-01-25T21:43:40.170" v="2"/>
          <ac:spMkLst>
            <pc:docMk/>
            <pc:sldMk cId="1597619003" sldId="279"/>
            <ac:spMk id="2" creationId="{00000000-0000-0000-0000-000000000000}"/>
          </ac:spMkLst>
        </pc:spChg>
        <pc:spChg chg="mod">
          <ac:chgData name="Kevin Bouchard" userId="2fc9e66d-ba45-474f-8a9f-7086b34a7d26" providerId="ADAL" clId="{C605D8D1-30AF-4EBE-BF5D-7E2A9A7F78EB}" dt="2024-01-25T21:43:40.170" v="2"/>
          <ac:spMkLst>
            <pc:docMk/>
            <pc:sldMk cId="1597619003" sldId="279"/>
            <ac:spMk id="3" creationId="{00000000-0000-0000-0000-000000000000}"/>
          </ac:spMkLst>
        </pc:spChg>
        <pc:spChg chg="mod">
          <ac:chgData name="Kevin Bouchard" userId="2fc9e66d-ba45-474f-8a9f-7086b34a7d26" providerId="ADAL" clId="{C605D8D1-30AF-4EBE-BF5D-7E2A9A7F78EB}" dt="2024-01-25T21:43:40.170" v="2"/>
          <ac:spMkLst>
            <pc:docMk/>
            <pc:sldMk cId="1597619003" sldId="279"/>
            <ac:spMk id="4" creationId="{00000000-0000-0000-0000-000000000000}"/>
          </ac:spMkLst>
        </pc:spChg>
        <pc:spChg chg="mod">
          <ac:chgData name="Kevin Bouchard" userId="2fc9e66d-ba45-474f-8a9f-7086b34a7d26" providerId="ADAL" clId="{C605D8D1-30AF-4EBE-BF5D-7E2A9A7F78EB}" dt="2024-01-25T21:43:40.170" v="2"/>
          <ac:spMkLst>
            <pc:docMk/>
            <pc:sldMk cId="1597619003" sldId="279"/>
            <ac:spMk id="5" creationId="{00000000-0000-0000-0000-000000000000}"/>
          </ac:spMkLst>
        </pc:spChg>
        <pc:spChg chg="mod">
          <ac:chgData name="Kevin Bouchard" userId="2fc9e66d-ba45-474f-8a9f-7086b34a7d26" providerId="ADAL" clId="{C605D8D1-30AF-4EBE-BF5D-7E2A9A7F78EB}" dt="2024-01-25T21:43:40.170" v="2"/>
          <ac:spMkLst>
            <pc:docMk/>
            <pc:sldMk cId="1597619003" sldId="279"/>
            <ac:spMk id="9" creationId="{00000000-0000-0000-0000-000000000000}"/>
          </ac:spMkLst>
        </pc:spChg>
        <pc:picChg chg="mod">
          <ac:chgData name="Kevin Bouchard" userId="2fc9e66d-ba45-474f-8a9f-7086b34a7d26" providerId="ADAL" clId="{C605D8D1-30AF-4EBE-BF5D-7E2A9A7F78EB}" dt="2024-01-25T21:43:40.170" v="2"/>
          <ac:picMkLst>
            <pc:docMk/>
            <pc:sldMk cId="1597619003" sldId="279"/>
            <ac:picMk id="6" creationId="{00000000-0000-0000-0000-000000000000}"/>
          </ac:picMkLst>
        </pc:picChg>
        <pc:picChg chg="mod">
          <ac:chgData name="Kevin Bouchard" userId="2fc9e66d-ba45-474f-8a9f-7086b34a7d26" providerId="ADAL" clId="{C605D8D1-30AF-4EBE-BF5D-7E2A9A7F78EB}" dt="2024-01-25T21:43:40.170" v="2"/>
          <ac:picMkLst>
            <pc:docMk/>
            <pc:sldMk cId="1597619003" sldId="279"/>
            <ac:picMk id="8" creationId="{00000000-0000-0000-0000-000000000000}"/>
          </ac:picMkLst>
        </pc:picChg>
      </pc:sldChg>
      <pc:sldChg chg="modSp del mod modNotes">
        <pc:chgData name="Kevin Bouchard" userId="2fc9e66d-ba45-474f-8a9f-7086b34a7d26" providerId="ADAL" clId="{C605D8D1-30AF-4EBE-BF5D-7E2A9A7F78EB}" dt="2024-01-25T21:44:44.930" v="13" actId="47"/>
        <pc:sldMkLst>
          <pc:docMk/>
          <pc:sldMk cId="3502125925" sldId="280"/>
        </pc:sldMkLst>
        <pc:spChg chg="mod">
          <ac:chgData name="Kevin Bouchard" userId="2fc9e66d-ba45-474f-8a9f-7086b34a7d26" providerId="ADAL" clId="{C605D8D1-30AF-4EBE-BF5D-7E2A9A7F78EB}" dt="2024-01-25T21:43:40.170" v="2"/>
          <ac:spMkLst>
            <pc:docMk/>
            <pc:sldMk cId="3502125925" sldId="280"/>
            <ac:spMk id="2" creationId="{00000000-0000-0000-0000-000000000000}"/>
          </ac:spMkLst>
        </pc:spChg>
        <pc:spChg chg="mod">
          <ac:chgData name="Kevin Bouchard" userId="2fc9e66d-ba45-474f-8a9f-7086b34a7d26" providerId="ADAL" clId="{C605D8D1-30AF-4EBE-BF5D-7E2A9A7F78EB}" dt="2024-01-25T21:43:40.436" v="4" actId="27636"/>
          <ac:spMkLst>
            <pc:docMk/>
            <pc:sldMk cId="3502125925" sldId="280"/>
            <ac:spMk id="3" creationId="{00000000-0000-0000-0000-000000000000}"/>
          </ac:spMkLst>
        </pc:spChg>
        <pc:spChg chg="mod">
          <ac:chgData name="Kevin Bouchard" userId="2fc9e66d-ba45-474f-8a9f-7086b34a7d26" providerId="ADAL" clId="{C605D8D1-30AF-4EBE-BF5D-7E2A9A7F78EB}" dt="2024-01-25T21:43:40.170" v="2"/>
          <ac:spMkLst>
            <pc:docMk/>
            <pc:sldMk cId="3502125925" sldId="280"/>
            <ac:spMk id="4" creationId="{00000000-0000-0000-0000-000000000000}"/>
          </ac:spMkLst>
        </pc:spChg>
        <pc:spChg chg="mod">
          <ac:chgData name="Kevin Bouchard" userId="2fc9e66d-ba45-474f-8a9f-7086b34a7d26" providerId="ADAL" clId="{C605D8D1-30AF-4EBE-BF5D-7E2A9A7F78EB}" dt="2024-01-25T21:43:40.170" v="2"/>
          <ac:spMkLst>
            <pc:docMk/>
            <pc:sldMk cId="3502125925" sldId="280"/>
            <ac:spMk id="5" creationId="{00000000-0000-0000-0000-000000000000}"/>
          </ac:spMkLst>
        </pc:spChg>
        <pc:spChg chg="mod">
          <ac:chgData name="Kevin Bouchard" userId="2fc9e66d-ba45-474f-8a9f-7086b34a7d26" providerId="ADAL" clId="{C605D8D1-30AF-4EBE-BF5D-7E2A9A7F78EB}" dt="2024-01-25T21:43:40.170" v="2"/>
          <ac:spMkLst>
            <pc:docMk/>
            <pc:sldMk cId="3502125925" sldId="280"/>
            <ac:spMk id="6" creationId="{00000000-0000-0000-0000-000000000000}"/>
          </ac:spMkLst>
        </pc:spChg>
      </pc:sldChg>
      <pc:sldChg chg="modSp del modNotes">
        <pc:chgData name="Kevin Bouchard" userId="2fc9e66d-ba45-474f-8a9f-7086b34a7d26" providerId="ADAL" clId="{C605D8D1-30AF-4EBE-BF5D-7E2A9A7F78EB}" dt="2024-01-25T21:44:44.930" v="13" actId="47"/>
        <pc:sldMkLst>
          <pc:docMk/>
          <pc:sldMk cId="3532792013" sldId="281"/>
        </pc:sldMkLst>
        <pc:spChg chg="mod">
          <ac:chgData name="Kevin Bouchard" userId="2fc9e66d-ba45-474f-8a9f-7086b34a7d26" providerId="ADAL" clId="{C605D8D1-30AF-4EBE-BF5D-7E2A9A7F78EB}" dt="2024-01-25T21:43:40.170" v="2"/>
          <ac:spMkLst>
            <pc:docMk/>
            <pc:sldMk cId="3532792013" sldId="281"/>
            <ac:spMk id="2" creationId="{00000000-0000-0000-0000-000000000000}"/>
          </ac:spMkLst>
        </pc:spChg>
        <pc:spChg chg="mod">
          <ac:chgData name="Kevin Bouchard" userId="2fc9e66d-ba45-474f-8a9f-7086b34a7d26" providerId="ADAL" clId="{C605D8D1-30AF-4EBE-BF5D-7E2A9A7F78EB}" dt="2024-01-25T21:43:40.170" v="2"/>
          <ac:spMkLst>
            <pc:docMk/>
            <pc:sldMk cId="3532792013" sldId="281"/>
            <ac:spMk id="3" creationId="{00000000-0000-0000-0000-000000000000}"/>
          </ac:spMkLst>
        </pc:spChg>
        <pc:spChg chg="mod">
          <ac:chgData name="Kevin Bouchard" userId="2fc9e66d-ba45-474f-8a9f-7086b34a7d26" providerId="ADAL" clId="{C605D8D1-30AF-4EBE-BF5D-7E2A9A7F78EB}" dt="2024-01-25T21:43:40.170" v="2"/>
          <ac:spMkLst>
            <pc:docMk/>
            <pc:sldMk cId="3532792013" sldId="281"/>
            <ac:spMk id="4" creationId="{00000000-0000-0000-0000-000000000000}"/>
          </ac:spMkLst>
        </pc:spChg>
        <pc:spChg chg="mod">
          <ac:chgData name="Kevin Bouchard" userId="2fc9e66d-ba45-474f-8a9f-7086b34a7d26" providerId="ADAL" clId="{C605D8D1-30AF-4EBE-BF5D-7E2A9A7F78EB}" dt="2024-01-25T21:43:40.170" v="2"/>
          <ac:spMkLst>
            <pc:docMk/>
            <pc:sldMk cId="3532792013" sldId="281"/>
            <ac:spMk id="5" creationId="{00000000-0000-0000-0000-000000000000}"/>
          </ac:spMkLst>
        </pc:spChg>
      </pc:sldChg>
      <pc:sldChg chg="modSp del">
        <pc:chgData name="Kevin Bouchard" userId="2fc9e66d-ba45-474f-8a9f-7086b34a7d26" providerId="ADAL" clId="{C605D8D1-30AF-4EBE-BF5D-7E2A9A7F78EB}" dt="2024-01-25T21:44:44.930" v="13" actId="47"/>
        <pc:sldMkLst>
          <pc:docMk/>
          <pc:sldMk cId="3527839535" sldId="282"/>
        </pc:sldMkLst>
        <pc:spChg chg="mod">
          <ac:chgData name="Kevin Bouchard" userId="2fc9e66d-ba45-474f-8a9f-7086b34a7d26" providerId="ADAL" clId="{C605D8D1-30AF-4EBE-BF5D-7E2A9A7F78EB}" dt="2024-01-25T21:43:40.170" v="2"/>
          <ac:spMkLst>
            <pc:docMk/>
            <pc:sldMk cId="3527839535" sldId="282"/>
            <ac:spMk id="2" creationId="{00000000-0000-0000-0000-000000000000}"/>
          </ac:spMkLst>
        </pc:spChg>
        <pc:spChg chg="mod">
          <ac:chgData name="Kevin Bouchard" userId="2fc9e66d-ba45-474f-8a9f-7086b34a7d26" providerId="ADAL" clId="{C605D8D1-30AF-4EBE-BF5D-7E2A9A7F78EB}" dt="2024-01-25T21:43:40.170" v="2"/>
          <ac:spMkLst>
            <pc:docMk/>
            <pc:sldMk cId="3527839535" sldId="282"/>
            <ac:spMk id="3" creationId="{00000000-0000-0000-0000-000000000000}"/>
          </ac:spMkLst>
        </pc:spChg>
        <pc:spChg chg="mod">
          <ac:chgData name="Kevin Bouchard" userId="2fc9e66d-ba45-474f-8a9f-7086b34a7d26" providerId="ADAL" clId="{C605D8D1-30AF-4EBE-BF5D-7E2A9A7F78EB}" dt="2024-01-25T21:43:40.170" v="2"/>
          <ac:spMkLst>
            <pc:docMk/>
            <pc:sldMk cId="3527839535" sldId="282"/>
            <ac:spMk id="4" creationId="{00000000-0000-0000-0000-000000000000}"/>
          </ac:spMkLst>
        </pc:spChg>
        <pc:spChg chg="mod">
          <ac:chgData name="Kevin Bouchard" userId="2fc9e66d-ba45-474f-8a9f-7086b34a7d26" providerId="ADAL" clId="{C605D8D1-30AF-4EBE-BF5D-7E2A9A7F78EB}" dt="2024-01-25T21:43:40.170" v="2"/>
          <ac:spMkLst>
            <pc:docMk/>
            <pc:sldMk cId="3527839535" sldId="282"/>
            <ac:spMk id="5" creationId="{00000000-0000-0000-0000-000000000000}"/>
          </ac:spMkLst>
        </pc:spChg>
      </pc:sldChg>
      <pc:sldChg chg="modSp del modNotes">
        <pc:chgData name="Kevin Bouchard" userId="2fc9e66d-ba45-474f-8a9f-7086b34a7d26" providerId="ADAL" clId="{C605D8D1-30AF-4EBE-BF5D-7E2A9A7F78EB}" dt="2024-01-25T21:44:44.930" v="13" actId="47"/>
        <pc:sldMkLst>
          <pc:docMk/>
          <pc:sldMk cId="2729031792" sldId="283"/>
        </pc:sldMkLst>
        <pc:spChg chg="mod">
          <ac:chgData name="Kevin Bouchard" userId="2fc9e66d-ba45-474f-8a9f-7086b34a7d26" providerId="ADAL" clId="{C605D8D1-30AF-4EBE-BF5D-7E2A9A7F78EB}" dt="2024-01-25T21:43:40.170" v="2"/>
          <ac:spMkLst>
            <pc:docMk/>
            <pc:sldMk cId="2729031792" sldId="283"/>
            <ac:spMk id="2" creationId="{00000000-0000-0000-0000-000000000000}"/>
          </ac:spMkLst>
        </pc:spChg>
        <pc:spChg chg="mod">
          <ac:chgData name="Kevin Bouchard" userId="2fc9e66d-ba45-474f-8a9f-7086b34a7d26" providerId="ADAL" clId="{C605D8D1-30AF-4EBE-BF5D-7E2A9A7F78EB}" dt="2024-01-25T21:43:40.170" v="2"/>
          <ac:spMkLst>
            <pc:docMk/>
            <pc:sldMk cId="2729031792" sldId="283"/>
            <ac:spMk id="3" creationId="{00000000-0000-0000-0000-000000000000}"/>
          </ac:spMkLst>
        </pc:spChg>
        <pc:spChg chg="mod">
          <ac:chgData name="Kevin Bouchard" userId="2fc9e66d-ba45-474f-8a9f-7086b34a7d26" providerId="ADAL" clId="{C605D8D1-30AF-4EBE-BF5D-7E2A9A7F78EB}" dt="2024-01-25T21:43:40.170" v="2"/>
          <ac:spMkLst>
            <pc:docMk/>
            <pc:sldMk cId="2729031792" sldId="283"/>
            <ac:spMk id="4" creationId="{00000000-0000-0000-0000-000000000000}"/>
          </ac:spMkLst>
        </pc:spChg>
        <pc:spChg chg="mod">
          <ac:chgData name="Kevin Bouchard" userId="2fc9e66d-ba45-474f-8a9f-7086b34a7d26" providerId="ADAL" clId="{C605D8D1-30AF-4EBE-BF5D-7E2A9A7F78EB}" dt="2024-01-25T21:43:40.170" v="2"/>
          <ac:spMkLst>
            <pc:docMk/>
            <pc:sldMk cId="2729031792" sldId="283"/>
            <ac:spMk id="5" creationId="{00000000-0000-0000-0000-000000000000}"/>
          </ac:spMkLst>
        </pc:spChg>
      </pc:sldChg>
      <pc:sldChg chg="modSp mod modNotes">
        <pc:chgData name="Kevin Bouchard" userId="2fc9e66d-ba45-474f-8a9f-7086b34a7d26" providerId="ADAL" clId="{C605D8D1-30AF-4EBE-BF5D-7E2A9A7F78EB}" dt="2024-01-25T21:54:34.005" v="538" actId="20577"/>
        <pc:sldMkLst>
          <pc:docMk/>
          <pc:sldMk cId="1198745073" sldId="284"/>
        </pc:sldMkLst>
        <pc:spChg chg="mod">
          <ac:chgData name="Kevin Bouchard" userId="2fc9e66d-ba45-474f-8a9f-7086b34a7d26" providerId="ADAL" clId="{C605D8D1-30AF-4EBE-BF5D-7E2A9A7F78EB}" dt="2024-01-25T21:50:54.816" v="256" actId="20577"/>
          <ac:spMkLst>
            <pc:docMk/>
            <pc:sldMk cId="1198745073" sldId="284"/>
            <ac:spMk id="2" creationId="{00000000-0000-0000-0000-000000000000}"/>
          </ac:spMkLst>
        </pc:spChg>
        <pc:spChg chg="mod">
          <ac:chgData name="Kevin Bouchard" userId="2fc9e66d-ba45-474f-8a9f-7086b34a7d26" providerId="ADAL" clId="{C605D8D1-30AF-4EBE-BF5D-7E2A9A7F78EB}" dt="2024-01-25T21:54:34.005" v="538" actId="20577"/>
          <ac:spMkLst>
            <pc:docMk/>
            <pc:sldMk cId="1198745073" sldId="284"/>
            <ac:spMk id="3" creationId="{00000000-0000-0000-0000-000000000000}"/>
          </ac:spMkLst>
        </pc:spChg>
        <pc:spChg chg="mod">
          <ac:chgData name="Kevin Bouchard" userId="2fc9e66d-ba45-474f-8a9f-7086b34a7d26" providerId="ADAL" clId="{C605D8D1-30AF-4EBE-BF5D-7E2A9A7F78EB}" dt="2024-01-25T21:43:40.170" v="2"/>
          <ac:spMkLst>
            <pc:docMk/>
            <pc:sldMk cId="1198745073" sldId="284"/>
            <ac:spMk id="4" creationId="{00000000-0000-0000-0000-000000000000}"/>
          </ac:spMkLst>
        </pc:spChg>
        <pc:spChg chg="mod">
          <ac:chgData name="Kevin Bouchard" userId="2fc9e66d-ba45-474f-8a9f-7086b34a7d26" providerId="ADAL" clId="{C605D8D1-30AF-4EBE-BF5D-7E2A9A7F78EB}" dt="2024-01-25T21:43:40.170" v="2"/>
          <ac:spMkLst>
            <pc:docMk/>
            <pc:sldMk cId="1198745073" sldId="284"/>
            <ac:spMk id="5" creationId="{00000000-0000-0000-0000-000000000000}"/>
          </ac:spMkLst>
        </pc:spChg>
      </pc:sldChg>
      <pc:sldChg chg="modSp del modNotes">
        <pc:chgData name="Kevin Bouchard" userId="2fc9e66d-ba45-474f-8a9f-7086b34a7d26" providerId="ADAL" clId="{C605D8D1-30AF-4EBE-BF5D-7E2A9A7F78EB}" dt="2024-01-25T21:45:33.459" v="16" actId="47"/>
        <pc:sldMkLst>
          <pc:docMk/>
          <pc:sldMk cId="3110146329" sldId="285"/>
        </pc:sldMkLst>
        <pc:spChg chg="mod">
          <ac:chgData name="Kevin Bouchard" userId="2fc9e66d-ba45-474f-8a9f-7086b34a7d26" providerId="ADAL" clId="{C605D8D1-30AF-4EBE-BF5D-7E2A9A7F78EB}" dt="2024-01-25T21:43:40.170" v="2"/>
          <ac:spMkLst>
            <pc:docMk/>
            <pc:sldMk cId="3110146329" sldId="285"/>
            <ac:spMk id="4" creationId="{00000000-0000-0000-0000-000000000000}"/>
          </ac:spMkLst>
        </pc:spChg>
        <pc:spChg chg="mod">
          <ac:chgData name="Kevin Bouchard" userId="2fc9e66d-ba45-474f-8a9f-7086b34a7d26" providerId="ADAL" clId="{C605D8D1-30AF-4EBE-BF5D-7E2A9A7F78EB}" dt="2024-01-25T21:43:40.170" v="2"/>
          <ac:spMkLst>
            <pc:docMk/>
            <pc:sldMk cId="3110146329" sldId="285"/>
            <ac:spMk id="5" creationId="{00000000-0000-0000-0000-000000000000}"/>
          </ac:spMkLst>
        </pc:spChg>
        <pc:spChg chg="mod">
          <ac:chgData name="Kevin Bouchard" userId="2fc9e66d-ba45-474f-8a9f-7086b34a7d26" providerId="ADAL" clId="{C605D8D1-30AF-4EBE-BF5D-7E2A9A7F78EB}" dt="2024-01-25T21:43:40.170" v="2"/>
          <ac:spMkLst>
            <pc:docMk/>
            <pc:sldMk cId="3110146329" sldId="285"/>
            <ac:spMk id="6" creationId="{00000000-0000-0000-0000-000000000000}"/>
          </ac:spMkLst>
        </pc:spChg>
        <pc:spChg chg="mod">
          <ac:chgData name="Kevin Bouchard" userId="2fc9e66d-ba45-474f-8a9f-7086b34a7d26" providerId="ADAL" clId="{C605D8D1-30AF-4EBE-BF5D-7E2A9A7F78EB}" dt="2024-01-25T21:43:40.170" v="2"/>
          <ac:spMkLst>
            <pc:docMk/>
            <pc:sldMk cId="3110146329" sldId="285"/>
            <ac:spMk id="7" creationId="{00000000-0000-0000-0000-000000000000}"/>
          </ac:spMkLst>
        </pc:spChg>
      </pc:sldChg>
      <pc:sldChg chg="modSp mod modNotes">
        <pc:chgData name="Kevin Bouchard" userId="2fc9e66d-ba45-474f-8a9f-7086b34a7d26" providerId="ADAL" clId="{C605D8D1-30AF-4EBE-BF5D-7E2A9A7F78EB}" dt="2024-01-25T21:45:04.551" v="14" actId="20577"/>
        <pc:sldMkLst>
          <pc:docMk/>
          <pc:sldMk cId="1218816864" sldId="286"/>
        </pc:sldMkLst>
        <pc:spChg chg="mod">
          <ac:chgData name="Kevin Bouchard" userId="2fc9e66d-ba45-474f-8a9f-7086b34a7d26" providerId="ADAL" clId="{C605D8D1-30AF-4EBE-BF5D-7E2A9A7F78EB}" dt="2024-01-25T21:45:04.551" v="14" actId="20577"/>
          <ac:spMkLst>
            <pc:docMk/>
            <pc:sldMk cId="1218816864" sldId="286"/>
            <ac:spMk id="2" creationId="{00000000-0000-0000-0000-000000000000}"/>
          </ac:spMkLst>
        </pc:spChg>
        <pc:spChg chg="mod">
          <ac:chgData name="Kevin Bouchard" userId="2fc9e66d-ba45-474f-8a9f-7086b34a7d26" providerId="ADAL" clId="{C605D8D1-30AF-4EBE-BF5D-7E2A9A7F78EB}" dt="2024-01-25T21:43:40.170" v="2"/>
          <ac:spMkLst>
            <pc:docMk/>
            <pc:sldMk cId="1218816864" sldId="286"/>
            <ac:spMk id="3" creationId="{00000000-0000-0000-0000-000000000000}"/>
          </ac:spMkLst>
        </pc:spChg>
        <pc:spChg chg="mod">
          <ac:chgData name="Kevin Bouchard" userId="2fc9e66d-ba45-474f-8a9f-7086b34a7d26" providerId="ADAL" clId="{C605D8D1-30AF-4EBE-BF5D-7E2A9A7F78EB}" dt="2024-01-25T21:43:40.170" v="2"/>
          <ac:spMkLst>
            <pc:docMk/>
            <pc:sldMk cId="1218816864" sldId="286"/>
            <ac:spMk id="4" creationId="{00000000-0000-0000-0000-000000000000}"/>
          </ac:spMkLst>
        </pc:spChg>
        <pc:spChg chg="mod">
          <ac:chgData name="Kevin Bouchard" userId="2fc9e66d-ba45-474f-8a9f-7086b34a7d26" providerId="ADAL" clId="{C605D8D1-30AF-4EBE-BF5D-7E2A9A7F78EB}" dt="2024-01-25T21:43:40.170" v="2"/>
          <ac:spMkLst>
            <pc:docMk/>
            <pc:sldMk cId="1218816864" sldId="286"/>
            <ac:spMk id="5" creationId="{00000000-0000-0000-0000-000000000000}"/>
          </ac:spMkLst>
        </pc:spChg>
        <pc:spChg chg="mod">
          <ac:chgData name="Kevin Bouchard" userId="2fc9e66d-ba45-474f-8a9f-7086b34a7d26" providerId="ADAL" clId="{C605D8D1-30AF-4EBE-BF5D-7E2A9A7F78EB}" dt="2024-01-25T21:43:40.170" v="2"/>
          <ac:spMkLst>
            <pc:docMk/>
            <pc:sldMk cId="1218816864" sldId="286"/>
            <ac:spMk id="6" creationId="{00000000-0000-0000-0000-000000000000}"/>
          </ac:spMkLst>
        </pc:spChg>
        <pc:picChg chg="mod">
          <ac:chgData name="Kevin Bouchard" userId="2fc9e66d-ba45-474f-8a9f-7086b34a7d26" providerId="ADAL" clId="{C605D8D1-30AF-4EBE-BF5D-7E2A9A7F78EB}" dt="2024-01-25T21:43:40.170" v="2"/>
          <ac:picMkLst>
            <pc:docMk/>
            <pc:sldMk cId="1218816864" sldId="286"/>
            <ac:picMk id="9" creationId="{5B04D8AF-A308-4C1B-9F3A-0D90DBD5FD82}"/>
          </ac:picMkLst>
        </pc:picChg>
      </pc:sldChg>
      <pc:sldChg chg="modSp mod">
        <pc:chgData name="Kevin Bouchard" userId="2fc9e66d-ba45-474f-8a9f-7086b34a7d26" providerId="ADAL" clId="{C605D8D1-30AF-4EBE-BF5D-7E2A9A7F78EB}" dt="2024-01-25T21:54:57.323" v="544" actId="1076"/>
        <pc:sldMkLst>
          <pc:docMk/>
          <pc:sldMk cId="3813327279" sldId="287"/>
        </pc:sldMkLst>
        <pc:spChg chg="mod">
          <ac:chgData name="Kevin Bouchard" userId="2fc9e66d-ba45-474f-8a9f-7086b34a7d26" providerId="ADAL" clId="{C605D8D1-30AF-4EBE-BF5D-7E2A9A7F78EB}" dt="2024-01-25T21:54:49.248" v="542" actId="20577"/>
          <ac:spMkLst>
            <pc:docMk/>
            <pc:sldMk cId="3813327279" sldId="287"/>
            <ac:spMk id="2" creationId="{00000000-0000-0000-0000-000000000000}"/>
          </ac:spMkLst>
        </pc:spChg>
        <pc:spChg chg="mod">
          <ac:chgData name="Kevin Bouchard" userId="2fc9e66d-ba45-474f-8a9f-7086b34a7d26" providerId="ADAL" clId="{C605D8D1-30AF-4EBE-BF5D-7E2A9A7F78EB}" dt="2024-01-25T21:43:40.170" v="2"/>
          <ac:spMkLst>
            <pc:docMk/>
            <pc:sldMk cId="3813327279" sldId="287"/>
            <ac:spMk id="3" creationId="{00000000-0000-0000-0000-000000000000}"/>
          </ac:spMkLst>
        </pc:spChg>
        <pc:spChg chg="mod">
          <ac:chgData name="Kevin Bouchard" userId="2fc9e66d-ba45-474f-8a9f-7086b34a7d26" providerId="ADAL" clId="{C605D8D1-30AF-4EBE-BF5D-7E2A9A7F78EB}" dt="2024-01-25T21:43:40.170" v="2"/>
          <ac:spMkLst>
            <pc:docMk/>
            <pc:sldMk cId="3813327279" sldId="287"/>
            <ac:spMk id="4" creationId="{00000000-0000-0000-0000-000000000000}"/>
          </ac:spMkLst>
        </pc:spChg>
        <pc:spChg chg="mod">
          <ac:chgData name="Kevin Bouchard" userId="2fc9e66d-ba45-474f-8a9f-7086b34a7d26" providerId="ADAL" clId="{C605D8D1-30AF-4EBE-BF5D-7E2A9A7F78EB}" dt="2024-01-25T21:43:40.170" v="2"/>
          <ac:spMkLst>
            <pc:docMk/>
            <pc:sldMk cId="3813327279" sldId="287"/>
            <ac:spMk id="5" creationId="{00000000-0000-0000-0000-000000000000}"/>
          </ac:spMkLst>
        </pc:spChg>
        <pc:spChg chg="mod">
          <ac:chgData name="Kevin Bouchard" userId="2fc9e66d-ba45-474f-8a9f-7086b34a7d26" providerId="ADAL" clId="{C605D8D1-30AF-4EBE-BF5D-7E2A9A7F78EB}" dt="2024-01-25T21:54:54.563" v="543" actId="1076"/>
          <ac:spMkLst>
            <pc:docMk/>
            <pc:sldMk cId="3813327279" sldId="287"/>
            <ac:spMk id="6" creationId="{00000000-0000-0000-0000-000000000000}"/>
          </ac:spMkLst>
        </pc:spChg>
        <pc:picChg chg="mod">
          <ac:chgData name="Kevin Bouchard" userId="2fc9e66d-ba45-474f-8a9f-7086b34a7d26" providerId="ADAL" clId="{C605D8D1-30AF-4EBE-BF5D-7E2A9A7F78EB}" dt="2024-01-25T21:54:57.323" v="544" actId="1076"/>
          <ac:picMkLst>
            <pc:docMk/>
            <pc:sldMk cId="3813327279" sldId="287"/>
            <ac:picMk id="9" creationId="{4B1FD8EB-39BF-4655-B213-536C436F96E8}"/>
          </ac:picMkLst>
        </pc:picChg>
      </pc:sldChg>
      <pc:sldChg chg="modSp mod modNotes">
        <pc:chgData name="Kevin Bouchard" userId="2fc9e66d-ba45-474f-8a9f-7086b34a7d26" providerId="ADAL" clId="{C605D8D1-30AF-4EBE-BF5D-7E2A9A7F78EB}" dt="2024-01-25T22:09:30.377" v="816" actId="1076"/>
        <pc:sldMkLst>
          <pc:docMk/>
          <pc:sldMk cId="378489798" sldId="288"/>
        </pc:sldMkLst>
        <pc:spChg chg="mod">
          <ac:chgData name="Kevin Bouchard" userId="2fc9e66d-ba45-474f-8a9f-7086b34a7d26" providerId="ADAL" clId="{C605D8D1-30AF-4EBE-BF5D-7E2A9A7F78EB}" dt="2024-01-25T22:01:50.033" v="653" actId="20577"/>
          <ac:spMkLst>
            <pc:docMk/>
            <pc:sldMk cId="378489798" sldId="288"/>
            <ac:spMk id="2" creationId="{00000000-0000-0000-0000-000000000000}"/>
          </ac:spMkLst>
        </pc:spChg>
        <pc:spChg chg="mod">
          <ac:chgData name="Kevin Bouchard" userId="2fc9e66d-ba45-474f-8a9f-7086b34a7d26" providerId="ADAL" clId="{C605D8D1-30AF-4EBE-BF5D-7E2A9A7F78EB}" dt="2024-01-25T21:43:40.170" v="2"/>
          <ac:spMkLst>
            <pc:docMk/>
            <pc:sldMk cId="378489798" sldId="288"/>
            <ac:spMk id="4" creationId="{00000000-0000-0000-0000-000000000000}"/>
          </ac:spMkLst>
        </pc:spChg>
        <pc:spChg chg="mod">
          <ac:chgData name="Kevin Bouchard" userId="2fc9e66d-ba45-474f-8a9f-7086b34a7d26" providerId="ADAL" clId="{C605D8D1-30AF-4EBE-BF5D-7E2A9A7F78EB}" dt="2024-01-25T21:43:40.170" v="2"/>
          <ac:spMkLst>
            <pc:docMk/>
            <pc:sldMk cId="378489798" sldId="288"/>
            <ac:spMk id="5" creationId="{00000000-0000-0000-0000-000000000000}"/>
          </ac:spMkLst>
        </pc:spChg>
        <pc:spChg chg="mod">
          <ac:chgData name="Kevin Bouchard" userId="2fc9e66d-ba45-474f-8a9f-7086b34a7d26" providerId="ADAL" clId="{C605D8D1-30AF-4EBE-BF5D-7E2A9A7F78EB}" dt="2024-01-25T22:09:30.377" v="816" actId="1076"/>
          <ac:spMkLst>
            <pc:docMk/>
            <pc:sldMk cId="378489798" sldId="288"/>
            <ac:spMk id="6" creationId="{00000000-0000-0000-0000-000000000000}"/>
          </ac:spMkLst>
        </pc:spChg>
        <pc:spChg chg="mod">
          <ac:chgData name="Kevin Bouchard" userId="2fc9e66d-ba45-474f-8a9f-7086b34a7d26" providerId="ADAL" clId="{C605D8D1-30AF-4EBE-BF5D-7E2A9A7F78EB}" dt="2024-01-25T22:09:25.442" v="815" actId="20577"/>
          <ac:spMkLst>
            <pc:docMk/>
            <pc:sldMk cId="378489798" sldId="288"/>
            <ac:spMk id="7" creationId="{00000000-0000-0000-0000-000000000000}"/>
          </ac:spMkLst>
        </pc:spChg>
        <pc:spChg chg="mod">
          <ac:chgData name="Kevin Bouchard" userId="2fc9e66d-ba45-474f-8a9f-7086b34a7d26" providerId="ADAL" clId="{C605D8D1-30AF-4EBE-BF5D-7E2A9A7F78EB}" dt="2024-01-25T21:43:40.170" v="2"/>
          <ac:spMkLst>
            <pc:docMk/>
            <pc:sldMk cId="378489798" sldId="288"/>
            <ac:spMk id="9" creationId="{9073E568-1DFF-4D27-C881-9B80F8829F95}"/>
          </ac:spMkLst>
        </pc:spChg>
      </pc:sldChg>
      <pc:sldChg chg="modSp mod modNotes">
        <pc:chgData name="Kevin Bouchard" userId="2fc9e66d-ba45-474f-8a9f-7086b34a7d26" providerId="ADAL" clId="{C605D8D1-30AF-4EBE-BF5D-7E2A9A7F78EB}" dt="2024-01-25T22:10:31.365" v="887" actId="20577"/>
        <pc:sldMkLst>
          <pc:docMk/>
          <pc:sldMk cId="3906073535" sldId="289"/>
        </pc:sldMkLst>
        <pc:spChg chg="mod">
          <ac:chgData name="Kevin Bouchard" userId="2fc9e66d-ba45-474f-8a9f-7086b34a7d26" providerId="ADAL" clId="{C605D8D1-30AF-4EBE-BF5D-7E2A9A7F78EB}" dt="2024-01-25T22:09:49.646" v="817"/>
          <ac:spMkLst>
            <pc:docMk/>
            <pc:sldMk cId="3906073535" sldId="289"/>
            <ac:spMk id="2" creationId="{00000000-0000-0000-0000-000000000000}"/>
          </ac:spMkLst>
        </pc:spChg>
        <pc:spChg chg="mod">
          <ac:chgData name="Kevin Bouchard" userId="2fc9e66d-ba45-474f-8a9f-7086b34a7d26" providerId="ADAL" clId="{C605D8D1-30AF-4EBE-BF5D-7E2A9A7F78EB}" dt="2024-01-25T22:10:21.231" v="884" actId="20577"/>
          <ac:spMkLst>
            <pc:docMk/>
            <pc:sldMk cId="3906073535" sldId="289"/>
            <ac:spMk id="3" creationId="{00000000-0000-0000-0000-000000000000}"/>
          </ac:spMkLst>
        </pc:spChg>
        <pc:spChg chg="mod">
          <ac:chgData name="Kevin Bouchard" userId="2fc9e66d-ba45-474f-8a9f-7086b34a7d26" providerId="ADAL" clId="{C605D8D1-30AF-4EBE-BF5D-7E2A9A7F78EB}" dt="2024-01-25T22:10:31.365" v="887" actId="20577"/>
          <ac:spMkLst>
            <pc:docMk/>
            <pc:sldMk cId="3906073535" sldId="289"/>
            <ac:spMk id="4" creationId="{00000000-0000-0000-0000-000000000000}"/>
          </ac:spMkLst>
        </pc:spChg>
        <pc:spChg chg="mod">
          <ac:chgData name="Kevin Bouchard" userId="2fc9e66d-ba45-474f-8a9f-7086b34a7d26" providerId="ADAL" clId="{C605D8D1-30AF-4EBE-BF5D-7E2A9A7F78EB}" dt="2024-01-25T21:43:40.170" v="2"/>
          <ac:spMkLst>
            <pc:docMk/>
            <pc:sldMk cId="3906073535" sldId="289"/>
            <ac:spMk id="5" creationId="{00000000-0000-0000-0000-000000000000}"/>
          </ac:spMkLst>
        </pc:spChg>
        <pc:spChg chg="mod">
          <ac:chgData name="Kevin Bouchard" userId="2fc9e66d-ba45-474f-8a9f-7086b34a7d26" providerId="ADAL" clId="{C605D8D1-30AF-4EBE-BF5D-7E2A9A7F78EB}" dt="2024-01-25T21:43:40.170" v="2"/>
          <ac:spMkLst>
            <pc:docMk/>
            <pc:sldMk cId="3906073535" sldId="289"/>
            <ac:spMk id="6" creationId="{00000000-0000-0000-0000-000000000000}"/>
          </ac:spMkLst>
        </pc:spChg>
        <pc:spChg chg="mod">
          <ac:chgData name="Kevin Bouchard" userId="2fc9e66d-ba45-474f-8a9f-7086b34a7d26" providerId="ADAL" clId="{C605D8D1-30AF-4EBE-BF5D-7E2A9A7F78EB}" dt="2024-01-25T21:43:40.170" v="2"/>
          <ac:spMkLst>
            <pc:docMk/>
            <pc:sldMk cId="3906073535" sldId="289"/>
            <ac:spMk id="8" creationId="{00000000-0000-0000-0000-000000000000}"/>
          </ac:spMkLst>
        </pc:spChg>
        <pc:picChg chg="mod">
          <ac:chgData name="Kevin Bouchard" userId="2fc9e66d-ba45-474f-8a9f-7086b34a7d26" providerId="ADAL" clId="{C605D8D1-30AF-4EBE-BF5D-7E2A9A7F78EB}" dt="2024-01-25T21:43:40.170" v="2"/>
          <ac:picMkLst>
            <pc:docMk/>
            <pc:sldMk cId="3906073535" sldId="289"/>
            <ac:picMk id="7" creationId="{00000000-0000-0000-0000-000000000000}"/>
          </ac:picMkLst>
        </pc:picChg>
      </pc:sldChg>
      <pc:sldChg chg="modSp mod">
        <pc:chgData name="Kevin Bouchard" userId="2fc9e66d-ba45-474f-8a9f-7086b34a7d26" providerId="ADAL" clId="{C605D8D1-30AF-4EBE-BF5D-7E2A9A7F78EB}" dt="2024-01-25T22:11:43.999" v="904" actId="20577"/>
        <pc:sldMkLst>
          <pc:docMk/>
          <pc:sldMk cId="1793809689" sldId="290"/>
        </pc:sldMkLst>
        <pc:spChg chg="mod">
          <ac:chgData name="Kevin Bouchard" userId="2fc9e66d-ba45-474f-8a9f-7086b34a7d26" providerId="ADAL" clId="{C605D8D1-30AF-4EBE-BF5D-7E2A9A7F78EB}" dt="2024-01-25T22:11:43.999" v="904" actId="20577"/>
          <ac:spMkLst>
            <pc:docMk/>
            <pc:sldMk cId="1793809689" sldId="290"/>
            <ac:spMk id="2" creationId="{00000000-0000-0000-0000-000000000000}"/>
          </ac:spMkLst>
        </pc:spChg>
        <pc:spChg chg="mod">
          <ac:chgData name="Kevin Bouchard" userId="2fc9e66d-ba45-474f-8a9f-7086b34a7d26" providerId="ADAL" clId="{C605D8D1-30AF-4EBE-BF5D-7E2A9A7F78EB}" dt="2024-01-25T22:11:38.227" v="903" actId="20577"/>
          <ac:spMkLst>
            <pc:docMk/>
            <pc:sldMk cId="1793809689" sldId="290"/>
            <ac:spMk id="3" creationId="{00000000-0000-0000-0000-000000000000}"/>
          </ac:spMkLst>
        </pc:spChg>
        <pc:spChg chg="mod">
          <ac:chgData name="Kevin Bouchard" userId="2fc9e66d-ba45-474f-8a9f-7086b34a7d26" providerId="ADAL" clId="{C605D8D1-30AF-4EBE-BF5D-7E2A9A7F78EB}" dt="2024-01-25T21:43:40.170" v="2"/>
          <ac:spMkLst>
            <pc:docMk/>
            <pc:sldMk cId="1793809689" sldId="290"/>
            <ac:spMk id="4" creationId="{00000000-0000-0000-0000-000000000000}"/>
          </ac:spMkLst>
        </pc:spChg>
        <pc:spChg chg="mod">
          <ac:chgData name="Kevin Bouchard" userId="2fc9e66d-ba45-474f-8a9f-7086b34a7d26" providerId="ADAL" clId="{C605D8D1-30AF-4EBE-BF5D-7E2A9A7F78EB}" dt="2024-01-25T21:43:40.170" v="2"/>
          <ac:spMkLst>
            <pc:docMk/>
            <pc:sldMk cId="1793809689" sldId="290"/>
            <ac:spMk id="5" creationId="{00000000-0000-0000-0000-000000000000}"/>
          </ac:spMkLst>
        </pc:spChg>
        <pc:spChg chg="mod">
          <ac:chgData name="Kevin Bouchard" userId="2fc9e66d-ba45-474f-8a9f-7086b34a7d26" providerId="ADAL" clId="{C605D8D1-30AF-4EBE-BF5D-7E2A9A7F78EB}" dt="2024-01-25T22:11:18.512" v="891" actId="1076"/>
          <ac:spMkLst>
            <pc:docMk/>
            <pc:sldMk cId="1793809689" sldId="290"/>
            <ac:spMk id="6" creationId="{00000000-0000-0000-0000-000000000000}"/>
          </ac:spMkLst>
        </pc:spChg>
      </pc:sldChg>
      <pc:sldChg chg="modSp mod modNotes">
        <pc:chgData name="Kevin Bouchard" userId="2fc9e66d-ba45-474f-8a9f-7086b34a7d26" providerId="ADAL" clId="{C605D8D1-30AF-4EBE-BF5D-7E2A9A7F78EB}" dt="2024-01-25T22:29:01.380" v="1420" actId="1076"/>
        <pc:sldMkLst>
          <pc:docMk/>
          <pc:sldMk cId="543565809" sldId="291"/>
        </pc:sldMkLst>
        <pc:spChg chg="mod">
          <ac:chgData name="Kevin Bouchard" userId="2fc9e66d-ba45-474f-8a9f-7086b34a7d26" providerId="ADAL" clId="{C605D8D1-30AF-4EBE-BF5D-7E2A9A7F78EB}" dt="2024-01-25T22:27:43.372" v="1389" actId="20577"/>
          <ac:spMkLst>
            <pc:docMk/>
            <pc:sldMk cId="543565809" sldId="291"/>
            <ac:spMk id="2" creationId="{00000000-0000-0000-0000-000000000000}"/>
          </ac:spMkLst>
        </pc:spChg>
        <pc:spChg chg="mod">
          <ac:chgData name="Kevin Bouchard" userId="2fc9e66d-ba45-474f-8a9f-7086b34a7d26" providerId="ADAL" clId="{C605D8D1-30AF-4EBE-BF5D-7E2A9A7F78EB}" dt="2024-01-25T22:28:54.898" v="1418" actId="20577"/>
          <ac:spMkLst>
            <pc:docMk/>
            <pc:sldMk cId="543565809" sldId="291"/>
            <ac:spMk id="3" creationId="{00000000-0000-0000-0000-000000000000}"/>
          </ac:spMkLst>
        </pc:spChg>
        <pc:spChg chg="mod">
          <ac:chgData name="Kevin Bouchard" userId="2fc9e66d-ba45-474f-8a9f-7086b34a7d26" providerId="ADAL" clId="{C605D8D1-30AF-4EBE-BF5D-7E2A9A7F78EB}" dt="2024-01-25T21:43:40.170" v="2"/>
          <ac:spMkLst>
            <pc:docMk/>
            <pc:sldMk cId="543565809" sldId="291"/>
            <ac:spMk id="4" creationId="{00000000-0000-0000-0000-000000000000}"/>
          </ac:spMkLst>
        </pc:spChg>
        <pc:spChg chg="mod">
          <ac:chgData name="Kevin Bouchard" userId="2fc9e66d-ba45-474f-8a9f-7086b34a7d26" providerId="ADAL" clId="{C605D8D1-30AF-4EBE-BF5D-7E2A9A7F78EB}" dt="2024-01-25T21:43:40.170" v="2"/>
          <ac:spMkLst>
            <pc:docMk/>
            <pc:sldMk cId="543565809" sldId="291"/>
            <ac:spMk id="5" creationId="{00000000-0000-0000-0000-000000000000}"/>
          </ac:spMkLst>
        </pc:spChg>
        <pc:picChg chg="mod">
          <ac:chgData name="Kevin Bouchard" userId="2fc9e66d-ba45-474f-8a9f-7086b34a7d26" providerId="ADAL" clId="{C605D8D1-30AF-4EBE-BF5D-7E2A9A7F78EB}" dt="2024-01-25T22:28:57.241" v="1419" actId="1076"/>
          <ac:picMkLst>
            <pc:docMk/>
            <pc:sldMk cId="543565809" sldId="291"/>
            <ac:picMk id="6" creationId="{00000000-0000-0000-0000-000000000000}"/>
          </ac:picMkLst>
        </pc:picChg>
        <pc:picChg chg="mod">
          <ac:chgData name="Kevin Bouchard" userId="2fc9e66d-ba45-474f-8a9f-7086b34a7d26" providerId="ADAL" clId="{C605D8D1-30AF-4EBE-BF5D-7E2A9A7F78EB}" dt="2024-01-25T22:29:01.380" v="1420" actId="1076"/>
          <ac:picMkLst>
            <pc:docMk/>
            <pc:sldMk cId="543565809" sldId="291"/>
            <ac:picMk id="7" creationId="{00000000-0000-0000-0000-000000000000}"/>
          </ac:picMkLst>
        </pc:picChg>
      </pc:sldChg>
      <pc:sldChg chg="addSp modSp mod setBg">
        <pc:chgData name="Kevin Bouchard" userId="2fc9e66d-ba45-474f-8a9f-7086b34a7d26" providerId="ADAL" clId="{C605D8D1-30AF-4EBE-BF5D-7E2A9A7F78EB}" dt="2024-01-25T22:27:36.081" v="1376" actId="20577"/>
        <pc:sldMkLst>
          <pc:docMk/>
          <pc:sldMk cId="839620273" sldId="292"/>
        </pc:sldMkLst>
        <pc:spChg chg="mod">
          <ac:chgData name="Kevin Bouchard" userId="2fc9e66d-ba45-474f-8a9f-7086b34a7d26" providerId="ADAL" clId="{C605D8D1-30AF-4EBE-BF5D-7E2A9A7F78EB}" dt="2024-01-25T22:27:12.120" v="1316" actId="26606"/>
          <ac:spMkLst>
            <pc:docMk/>
            <pc:sldMk cId="839620273" sldId="292"/>
            <ac:spMk id="4" creationId="{00000000-0000-0000-0000-000000000000}"/>
          </ac:spMkLst>
        </pc:spChg>
        <pc:spChg chg="mod">
          <ac:chgData name="Kevin Bouchard" userId="2fc9e66d-ba45-474f-8a9f-7086b34a7d26" providerId="ADAL" clId="{C605D8D1-30AF-4EBE-BF5D-7E2A9A7F78EB}" dt="2024-01-25T22:27:12.120" v="1316" actId="26606"/>
          <ac:spMkLst>
            <pc:docMk/>
            <pc:sldMk cId="839620273" sldId="292"/>
            <ac:spMk id="5" creationId="{00000000-0000-0000-0000-000000000000}"/>
          </ac:spMkLst>
        </pc:spChg>
        <pc:spChg chg="mod">
          <ac:chgData name="Kevin Bouchard" userId="2fc9e66d-ba45-474f-8a9f-7086b34a7d26" providerId="ADAL" clId="{C605D8D1-30AF-4EBE-BF5D-7E2A9A7F78EB}" dt="2024-01-25T22:27:12.120" v="1316" actId="26606"/>
          <ac:spMkLst>
            <pc:docMk/>
            <pc:sldMk cId="839620273" sldId="292"/>
            <ac:spMk id="6" creationId="{00000000-0000-0000-0000-000000000000}"/>
          </ac:spMkLst>
        </pc:spChg>
        <pc:spChg chg="mod">
          <ac:chgData name="Kevin Bouchard" userId="2fc9e66d-ba45-474f-8a9f-7086b34a7d26" providerId="ADAL" clId="{C605D8D1-30AF-4EBE-BF5D-7E2A9A7F78EB}" dt="2024-01-25T22:27:36.081" v="1376" actId="20577"/>
          <ac:spMkLst>
            <pc:docMk/>
            <pc:sldMk cId="839620273" sldId="292"/>
            <ac:spMk id="7" creationId="{00000000-0000-0000-0000-000000000000}"/>
          </ac:spMkLst>
        </pc:spChg>
        <pc:spChg chg="add">
          <ac:chgData name="Kevin Bouchard" userId="2fc9e66d-ba45-474f-8a9f-7086b34a7d26" providerId="ADAL" clId="{C605D8D1-30AF-4EBE-BF5D-7E2A9A7F78EB}" dt="2024-01-25T22:27:12.120" v="1316" actId="26606"/>
          <ac:spMkLst>
            <pc:docMk/>
            <pc:sldMk cId="839620273" sldId="292"/>
            <ac:spMk id="13" creationId="{2550AE69-AC86-4188-83E5-A856C4F1DCFF}"/>
          </ac:spMkLst>
        </pc:spChg>
        <pc:spChg chg="add">
          <ac:chgData name="Kevin Bouchard" userId="2fc9e66d-ba45-474f-8a9f-7086b34a7d26" providerId="ADAL" clId="{C605D8D1-30AF-4EBE-BF5D-7E2A9A7F78EB}" dt="2024-01-25T22:27:12.120" v="1316" actId="26606"/>
          <ac:spMkLst>
            <pc:docMk/>
            <pc:sldMk cId="839620273" sldId="292"/>
            <ac:spMk id="15" creationId="{EC4CA156-2C9D-4F0C-B229-88D8B5E17BCF}"/>
          </ac:spMkLst>
        </pc:spChg>
        <pc:spChg chg="add">
          <ac:chgData name="Kevin Bouchard" userId="2fc9e66d-ba45-474f-8a9f-7086b34a7d26" providerId="ADAL" clId="{C605D8D1-30AF-4EBE-BF5D-7E2A9A7F78EB}" dt="2024-01-25T22:27:12.120" v="1316" actId="26606"/>
          <ac:spMkLst>
            <pc:docMk/>
            <pc:sldMk cId="839620273" sldId="292"/>
            <ac:spMk id="17" creationId="{D7361ED3-EBE5-4EFC-8DA3-D0CE4BF2F4B1}"/>
          </ac:spMkLst>
        </pc:spChg>
        <pc:spChg chg="add">
          <ac:chgData name="Kevin Bouchard" userId="2fc9e66d-ba45-474f-8a9f-7086b34a7d26" providerId="ADAL" clId="{C605D8D1-30AF-4EBE-BF5D-7E2A9A7F78EB}" dt="2024-01-25T22:27:12.120" v="1316" actId="26606"/>
          <ac:spMkLst>
            <pc:docMk/>
            <pc:sldMk cId="839620273" sldId="292"/>
            <ac:spMk id="23" creationId="{CD60390C-0E4C-4682-8246-AFA2E49856DA}"/>
          </ac:spMkLst>
        </pc:spChg>
        <pc:spChg chg="add">
          <ac:chgData name="Kevin Bouchard" userId="2fc9e66d-ba45-474f-8a9f-7086b34a7d26" providerId="ADAL" clId="{C605D8D1-30AF-4EBE-BF5D-7E2A9A7F78EB}" dt="2024-01-25T22:27:12.120" v="1316" actId="26606"/>
          <ac:spMkLst>
            <pc:docMk/>
            <pc:sldMk cId="839620273" sldId="292"/>
            <ac:spMk id="25" creationId="{CEBA87F4-FB8A-4D91-B3F3-DFA78E0CC64D}"/>
          </ac:spMkLst>
        </pc:spChg>
        <pc:spChg chg="add">
          <ac:chgData name="Kevin Bouchard" userId="2fc9e66d-ba45-474f-8a9f-7086b34a7d26" providerId="ADAL" clId="{C605D8D1-30AF-4EBE-BF5D-7E2A9A7F78EB}" dt="2024-01-25T22:27:12.120" v="1316" actId="26606"/>
          <ac:spMkLst>
            <pc:docMk/>
            <pc:sldMk cId="839620273" sldId="292"/>
            <ac:spMk id="27" creationId="{D012A90F-45C2-4C9B-BAF6-9CE1F546C7EA}"/>
          </ac:spMkLst>
        </pc:spChg>
        <pc:grpChg chg="add">
          <ac:chgData name="Kevin Bouchard" userId="2fc9e66d-ba45-474f-8a9f-7086b34a7d26" providerId="ADAL" clId="{C605D8D1-30AF-4EBE-BF5D-7E2A9A7F78EB}" dt="2024-01-25T22:27:12.120" v="1316" actId="26606"/>
          <ac:grpSpMkLst>
            <pc:docMk/>
            <pc:sldMk cId="839620273" sldId="292"/>
            <ac:grpSpMk id="19" creationId="{85105087-7F16-4C94-837C-C45445116665}"/>
          </ac:grpSpMkLst>
        </pc:grpChg>
        <pc:picChg chg="add">
          <ac:chgData name="Kevin Bouchard" userId="2fc9e66d-ba45-474f-8a9f-7086b34a7d26" providerId="ADAL" clId="{C605D8D1-30AF-4EBE-BF5D-7E2A9A7F78EB}" dt="2024-01-25T22:27:12.120" v="1316" actId="26606"/>
          <ac:picMkLst>
            <pc:docMk/>
            <pc:sldMk cId="839620273" sldId="292"/>
            <ac:picMk id="9" creationId="{30CEF14C-1DA9-223E-56ED-0E4B51083C0A}"/>
          </ac:picMkLst>
        </pc:picChg>
      </pc:sldChg>
      <pc:sldChg chg="modSp mod">
        <pc:chgData name="Kevin Bouchard" userId="2fc9e66d-ba45-474f-8a9f-7086b34a7d26" providerId="ADAL" clId="{C605D8D1-30AF-4EBE-BF5D-7E2A9A7F78EB}" dt="2024-01-27T14:51:32.587" v="1430" actId="20577"/>
        <pc:sldMkLst>
          <pc:docMk/>
          <pc:sldMk cId="3512502901" sldId="293"/>
        </pc:sldMkLst>
        <pc:spChg chg="mod">
          <ac:chgData name="Kevin Bouchard" userId="2fc9e66d-ba45-474f-8a9f-7086b34a7d26" providerId="ADAL" clId="{C605D8D1-30AF-4EBE-BF5D-7E2A9A7F78EB}" dt="2024-01-25T22:30:53.413" v="1421"/>
          <ac:spMkLst>
            <pc:docMk/>
            <pc:sldMk cId="3512502901" sldId="293"/>
            <ac:spMk id="2" creationId="{00000000-0000-0000-0000-000000000000}"/>
          </ac:spMkLst>
        </pc:spChg>
        <pc:spChg chg="mod">
          <ac:chgData name="Kevin Bouchard" userId="2fc9e66d-ba45-474f-8a9f-7086b34a7d26" providerId="ADAL" clId="{C605D8D1-30AF-4EBE-BF5D-7E2A9A7F78EB}" dt="2024-01-27T14:51:32.587" v="1430" actId="20577"/>
          <ac:spMkLst>
            <pc:docMk/>
            <pc:sldMk cId="3512502901" sldId="293"/>
            <ac:spMk id="3" creationId="{00000000-0000-0000-0000-000000000000}"/>
          </ac:spMkLst>
        </pc:spChg>
        <pc:spChg chg="mod">
          <ac:chgData name="Kevin Bouchard" userId="2fc9e66d-ba45-474f-8a9f-7086b34a7d26" providerId="ADAL" clId="{C605D8D1-30AF-4EBE-BF5D-7E2A9A7F78EB}" dt="2024-01-25T21:43:40.170" v="2"/>
          <ac:spMkLst>
            <pc:docMk/>
            <pc:sldMk cId="3512502901" sldId="293"/>
            <ac:spMk id="4" creationId="{00000000-0000-0000-0000-000000000000}"/>
          </ac:spMkLst>
        </pc:spChg>
        <pc:spChg chg="mod">
          <ac:chgData name="Kevin Bouchard" userId="2fc9e66d-ba45-474f-8a9f-7086b34a7d26" providerId="ADAL" clId="{C605D8D1-30AF-4EBE-BF5D-7E2A9A7F78EB}" dt="2024-01-25T21:43:40.170" v="2"/>
          <ac:spMkLst>
            <pc:docMk/>
            <pc:sldMk cId="3512502901" sldId="293"/>
            <ac:spMk id="5" creationId="{00000000-0000-0000-0000-000000000000}"/>
          </ac:spMkLst>
        </pc:spChg>
        <pc:picChg chg="mod">
          <ac:chgData name="Kevin Bouchard" userId="2fc9e66d-ba45-474f-8a9f-7086b34a7d26" providerId="ADAL" clId="{C605D8D1-30AF-4EBE-BF5D-7E2A9A7F78EB}" dt="2024-01-25T21:43:40.170" v="2"/>
          <ac:picMkLst>
            <pc:docMk/>
            <pc:sldMk cId="3512502901" sldId="293"/>
            <ac:picMk id="6" creationId="{00000000-0000-0000-0000-000000000000}"/>
          </ac:picMkLst>
        </pc:picChg>
      </pc:sldChg>
      <pc:sldChg chg="modSp mod modNotes">
        <pc:chgData name="Kevin Bouchard" userId="2fc9e66d-ba45-474f-8a9f-7086b34a7d26" providerId="ADAL" clId="{C605D8D1-30AF-4EBE-BF5D-7E2A9A7F78EB}" dt="2024-01-27T14:58:26.382" v="1773"/>
        <pc:sldMkLst>
          <pc:docMk/>
          <pc:sldMk cId="695543587" sldId="294"/>
        </pc:sldMkLst>
        <pc:spChg chg="mod">
          <ac:chgData name="Kevin Bouchard" userId="2fc9e66d-ba45-474f-8a9f-7086b34a7d26" providerId="ADAL" clId="{C605D8D1-30AF-4EBE-BF5D-7E2A9A7F78EB}" dt="2024-01-25T22:30:55.847" v="1422"/>
          <ac:spMkLst>
            <pc:docMk/>
            <pc:sldMk cId="695543587" sldId="294"/>
            <ac:spMk id="2" creationId="{00000000-0000-0000-0000-000000000000}"/>
          </ac:spMkLst>
        </pc:spChg>
        <pc:spChg chg="mod">
          <ac:chgData name="Kevin Bouchard" userId="2fc9e66d-ba45-474f-8a9f-7086b34a7d26" providerId="ADAL" clId="{C605D8D1-30AF-4EBE-BF5D-7E2A9A7F78EB}" dt="2024-01-27T14:58:26.382" v="1773"/>
          <ac:spMkLst>
            <pc:docMk/>
            <pc:sldMk cId="695543587" sldId="294"/>
            <ac:spMk id="3" creationId="{00000000-0000-0000-0000-000000000000}"/>
          </ac:spMkLst>
        </pc:spChg>
        <pc:spChg chg="mod">
          <ac:chgData name="Kevin Bouchard" userId="2fc9e66d-ba45-474f-8a9f-7086b34a7d26" providerId="ADAL" clId="{C605D8D1-30AF-4EBE-BF5D-7E2A9A7F78EB}" dt="2024-01-25T21:43:40.170" v="2"/>
          <ac:spMkLst>
            <pc:docMk/>
            <pc:sldMk cId="695543587" sldId="294"/>
            <ac:spMk id="4" creationId="{00000000-0000-0000-0000-000000000000}"/>
          </ac:spMkLst>
        </pc:spChg>
        <pc:spChg chg="mod">
          <ac:chgData name="Kevin Bouchard" userId="2fc9e66d-ba45-474f-8a9f-7086b34a7d26" providerId="ADAL" clId="{C605D8D1-30AF-4EBE-BF5D-7E2A9A7F78EB}" dt="2024-01-25T21:43:40.170" v="2"/>
          <ac:spMkLst>
            <pc:docMk/>
            <pc:sldMk cId="695543587" sldId="294"/>
            <ac:spMk id="5" creationId="{00000000-0000-0000-0000-000000000000}"/>
          </ac:spMkLst>
        </pc:spChg>
        <pc:picChg chg="mod">
          <ac:chgData name="Kevin Bouchard" userId="2fc9e66d-ba45-474f-8a9f-7086b34a7d26" providerId="ADAL" clId="{C605D8D1-30AF-4EBE-BF5D-7E2A9A7F78EB}" dt="2024-01-27T14:56:32.717" v="1694" actId="1076"/>
          <ac:picMkLst>
            <pc:docMk/>
            <pc:sldMk cId="695543587" sldId="294"/>
            <ac:picMk id="6" creationId="{00000000-0000-0000-0000-000000000000}"/>
          </ac:picMkLst>
        </pc:picChg>
        <pc:picChg chg="mod">
          <ac:chgData name="Kevin Bouchard" userId="2fc9e66d-ba45-474f-8a9f-7086b34a7d26" providerId="ADAL" clId="{C605D8D1-30AF-4EBE-BF5D-7E2A9A7F78EB}" dt="2024-01-27T14:57:25.757" v="1709" actId="1076"/>
          <ac:picMkLst>
            <pc:docMk/>
            <pc:sldMk cId="695543587" sldId="294"/>
            <ac:picMk id="7" creationId="{00000000-0000-0000-0000-000000000000}"/>
          </ac:picMkLst>
        </pc:picChg>
      </pc:sldChg>
      <pc:sldChg chg="modSp mod modNotes">
        <pc:chgData name="Kevin Bouchard" userId="2fc9e66d-ba45-474f-8a9f-7086b34a7d26" providerId="ADAL" clId="{C605D8D1-30AF-4EBE-BF5D-7E2A9A7F78EB}" dt="2024-01-27T15:00:00.117" v="1822"/>
        <pc:sldMkLst>
          <pc:docMk/>
          <pc:sldMk cId="1812478561" sldId="295"/>
        </pc:sldMkLst>
        <pc:spChg chg="mod">
          <ac:chgData name="Kevin Bouchard" userId="2fc9e66d-ba45-474f-8a9f-7086b34a7d26" providerId="ADAL" clId="{C605D8D1-30AF-4EBE-BF5D-7E2A9A7F78EB}" dt="2024-01-25T22:30:58.986" v="1423"/>
          <ac:spMkLst>
            <pc:docMk/>
            <pc:sldMk cId="1812478561" sldId="295"/>
            <ac:spMk id="2" creationId="{00000000-0000-0000-0000-000000000000}"/>
          </ac:spMkLst>
        </pc:spChg>
        <pc:spChg chg="mod">
          <ac:chgData name="Kevin Bouchard" userId="2fc9e66d-ba45-474f-8a9f-7086b34a7d26" providerId="ADAL" clId="{C605D8D1-30AF-4EBE-BF5D-7E2A9A7F78EB}" dt="2024-01-27T14:59:28.903" v="1814"/>
          <ac:spMkLst>
            <pc:docMk/>
            <pc:sldMk cId="1812478561" sldId="295"/>
            <ac:spMk id="3" creationId="{00000000-0000-0000-0000-000000000000}"/>
          </ac:spMkLst>
        </pc:spChg>
        <pc:spChg chg="mod">
          <ac:chgData name="Kevin Bouchard" userId="2fc9e66d-ba45-474f-8a9f-7086b34a7d26" providerId="ADAL" clId="{C605D8D1-30AF-4EBE-BF5D-7E2A9A7F78EB}" dt="2024-01-25T21:43:40.170" v="2"/>
          <ac:spMkLst>
            <pc:docMk/>
            <pc:sldMk cId="1812478561" sldId="295"/>
            <ac:spMk id="4" creationId="{00000000-0000-0000-0000-000000000000}"/>
          </ac:spMkLst>
        </pc:spChg>
        <pc:spChg chg="mod">
          <ac:chgData name="Kevin Bouchard" userId="2fc9e66d-ba45-474f-8a9f-7086b34a7d26" providerId="ADAL" clId="{C605D8D1-30AF-4EBE-BF5D-7E2A9A7F78EB}" dt="2024-01-25T21:43:40.170" v="2"/>
          <ac:spMkLst>
            <pc:docMk/>
            <pc:sldMk cId="1812478561" sldId="295"/>
            <ac:spMk id="5" creationId="{00000000-0000-0000-0000-000000000000}"/>
          </ac:spMkLst>
        </pc:spChg>
        <pc:spChg chg="mod">
          <ac:chgData name="Kevin Bouchard" userId="2fc9e66d-ba45-474f-8a9f-7086b34a7d26" providerId="ADAL" clId="{C605D8D1-30AF-4EBE-BF5D-7E2A9A7F78EB}" dt="2024-01-27T15:00:00.117" v="1822"/>
          <ac:spMkLst>
            <pc:docMk/>
            <pc:sldMk cId="1812478561" sldId="295"/>
            <ac:spMk id="9" creationId="{00000000-0000-0000-0000-000000000000}"/>
          </ac:spMkLst>
        </pc:spChg>
        <pc:picChg chg="mod">
          <ac:chgData name="Kevin Bouchard" userId="2fc9e66d-ba45-474f-8a9f-7086b34a7d26" providerId="ADAL" clId="{C605D8D1-30AF-4EBE-BF5D-7E2A9A7F78EB}" dt="2024-01-27T14:59:33.478" v="1815" actId="1076"/>
          <ac:picMkLst>
            <pc:docMk/>
            <pc:sldMk cId="1812478561" sldId="295"/>
            <ac:picMk id="6" creationId="{00000000-0000-0000-0000-000000000000}"/>
          </ac:picMkLst>
        </pc:picChg>
        <pc:picChg chg="mod">
          <ac:chgData name="Kevin Bouchard" userId="2fc9e66d-ba45-474f-8a9f-7086b34a7d26" providerId="ADAL" clId="{C605D8D1-30AF-4EBE-BF5D-7E2A9A7F78EB}" dt="2024-01-27T14:59:35.867" v="1816" actId="1076"/>
          <ac:picMkLst>
            <pc:docMk/>
            <pc:sldMk cId="1812478561" sldId="295"/>
            <ac:picMk id="8" creationId="{00000000-0000-0000-0000-000000000000}"/>
          </ac:picMkLst>
        </pc:picChg>
      </pc:sldChg>
      <pc:sldChg chg="addSp delSp modSp mod setBg">
        <pc:chgData name="Kevin Bouchard" userId="2fc9e66d-ba45-474f-8a9f-7086b34a7d26" providerId="ADAL" clId="{C605D8D1-30AF-4EBE-BF5D-7E2A9A7F78EB}" dt="2024-01-27T15:03:21.560" v="1900"/>
        <pc:sldMkLst>
          <pc:docMk/>
          <pc:sldMk cId="1327860693" sldId="296"/>
        </pc:sldMkLst>
        <pc:spChg chg="mod">
          <ac:chgData name="Kevin Bouchard" userId="2fc9e66d-ba45-474f-8a9f-7086b34a7d26" providerId="ADAL" clId="{C605D8D1-30AF-4EBE-BF5D-7E2A9A7F78EB}" dt="2024-01-27T15:02:32.503" v="1891" actId="26606"/>
          <ac:spMkLst>
            <pc:docMk/>
            <pc:sldMk cId="1327860693" sldId="296"/>
            <ac:spMk id="2" creationId="{00000000-0000-0000-0000-000000000000}"/>
          </ac:spMkLst>
        </pc:spChg>
        <pc:spChg chg="mod">
          <ac:chgData name="Kevin Bouchard" userId="2fc9e66d-ba45-474f-8a9f-7086b34a7d26" providerId="ADAL" clId="{C605D8D1-30AF-4EBE-BF5D-7E2A9A7F78EB}" dt="2024-01-27T15:03:21.560" v="1900"/>
          <ac:spMkLst>
            <pc:docMk/>
            <pc:sldMk cId="1327860693" sldId="296"/>
            <ac:spMk id="3" creationId="{00000000-0000-0000-0000-000000000000}"/>
          </ac:spMkLst>
        </pc:spChg>
        <pc:spChg chg="mod">
          <ac:chgData name="Kevin Bouchard" userId="2fc9e66d-ba45-474f-8a9f-7086b34a7d26" providerId="ADAL" clId="{C605D8D1-30AF-4EBE-BF5D-7E2A9A7F78EB}" dt="2024-01-27T15:02:32.503" v="1891" actId="26606"/>
          <ac:spMkLst>
            <pc:docMk/>
            <pc:sldMk cId="1327860693" sldId="296"/>
            <ac:spMk id="4" creationId="{00000000-0000-0000-0000-000000000000}"/>
          </ac:spMkLst>
        </pc:spChg>
        <pc:spChg chg="mod">
          <ac:chgData name="Kevin Bouchard" userId="2fc9e66d-ba45-474f-8a9f-7086b34a7d26" providerId="ADAL" clId="{C605D8D1-30AF-4EBE-BF5D-7E2A9A7F78EB}" dt="2024-01-27T15:02:32.503" v="1891" actId="26606"/>
          <ac:spMkLst>
            <pc:docMk/>
            <pc:sldMk cId="1327860693" sldId="296"/>
            <ac:spMk id="5" creationId="{00000000-0000-0000-0000-000000000000}"/>
          </ac:spMkLst>
        </pc:spChg>
        <pc:spChg chg="add del">
          <ac:chgData name="Kevin Bouchard" userId="2fc9e66d-ba45-474f-8a9f-7086b34a7d26" providerId="ADAL" clId="{C605D8D1-30AF-4EBE-BF5D-7E2A9A7F78EB}" dt="2024-01-27T15:03:16.400" v="1897" actId="22"/>
          <ac:spMkLst>
            <pc:docMk/>
            <pc:sldMk cId="1327860693" sldId="296"/>
            <ac:spMk id="8" creationId="{5E73DDFD-6FBB-1AE6-D6A1-D0FD5F645D6D}"/>
          </ac:spMkLst>
        </pc:spChg>
        <pc:spChg chg="add del">
          <ac:chgData name="Kevin Bouchard" userId="2fc9e66d-ba45-474f-8a9f-7086b34a7d26" providerId="ADAL" clId="{C605D8D1-30AF-4EBE-BF5D-7E2A9A7F78EB}" dt="2024-01-27T15:02:29.903" v="1888" actId="26606"/>
          <ac:spMkLst>
            <pc:docMk/>
            <pc:sldMk cId="1327860693" sldId="296"/>
            <ac:spMk id="11" creationId="{2550AE69-AC86-4188-83E5-A856C4F1DCFF}"/>
          </ac:spMkLst>
        </pc:spChg>
        <pc:spChg chg="add del">
          <ac:chgData name="Kevin Bouchard" userId="2fc9e66d-ba45-474f-8a9f-7086b34a7d26" providerId="ADAL" clId="{C605D8D1-30AF-4EBE-BF5D-7E2A9A7F78EB}" dt="2024-01-27T15:02:29.903" v="1888" actId="26606"/>
          <ac:spMkLst>
            <pc:docMk/>
            <pc:sldMk cId="1327860693" sldId="296"/>
            <ac:spMk id="13" creationId="{EC4CA156-2C9D-4F0C-B229-88D8B5E17BCF}"/>
          </ac:spMkLst>
        </pc:spChg>
        <pc:spChg chg="add del">
          <ac:chgData name="Kevin Bouchard" userId="2fc9e66d-ba45-474f-8a9f-7086b34a7d26" providerId="ADAL" clId="{C605D8D1-30AF-4EBE-BF5D-7E2A9A7F78EB}" dt="2024-01-27T15:02:29.903" v="1888" actId="26606"/>
          <ac:spMkLst>
            <pc:docMk/>
            <pc:sldMk cId="1327860693" sldId="296"/>
            <ac:spMk id="15" creationId="{D7361ED3-EBE5-4EFC-8DA3-D0CE4BF2F4B1}"/>
          </ac:spMkLst>
        </pc:spChg>
        <pc:spChg chg="add del">
          <ac:chgData name="Kevin Bouchard" userId="2fc9e66d-ba45-474f-8a9f-7086b34a7d26" providerId="ADAL" clId="{C605D8D1-30AF-4EBE-BF5D-7E2A9A7F78EB}" dt="2024-01-27T15:02:29.903" v="1888" actId="26606"/>
          <ac:spMkLst>
            <pc:docMk/>
            <pc:sldMk cId="1327860693" sldId="296"/>
            <ac:spMk id="21" creationId="{5C28659E-412C-4600-B45E-BAE370BC24B9}"/>
          </ac:spMkLst>
        </pc:spChg>
        <pc:spChg chg="add del">
          <ac:chgData name="Kevin Bouchard" userId="2fc9e66d-ba45-474f-8a9f-7086b34a7d26" providerId="ADAL" clId="{C605D8D1-30AF-4EBE-BF5D-7E2A9A7F78EB}" dt="2024-01-27T15:02:29.903" v="1888" actId="26606"/>
          <ac:spMkLst>
            <pc:docMk/>
            <pc:sldMk cId="1327860693" sldId="296"/>
            <ac:spMk id="23" creationId="{AE95896B-6905-4618-A7DF-DED8A61FBC83}"/>
          </ac:spMkLst>
        </pc:spChg>
        <pc:spChg chg="add del">
          <ac:chgData name="Kevin Bouchard" userId="2fc9e66d-ba45-474f-8a9f-7086b34a7d26" providerId="ADAL" clId="{C605D8D1-30AF-4EBE-BF5D-7E2A9A7F78EB}" dt="2024-01-27T15:02:29.903" v="1888" actId="26606"/>
          <ac:spMkLst>
            <pc:docMk/>
            <pc:sldMk cId="1327860693" sldId="296"/>
            <ac:spMk id="25" creationId="{7748BD8C-4984-4138-94CA-2DC5F39DC379}"/>
          </ac:spMkLst>
        </pc:spChg>
        <pc:spChg chg="add del">
          <ac:chgData name="Kevin Bouchard" userId="2fc9e66d-ba45-474f-8a9f-7086b34a7d26" providerId="ADAL" clId="{C605D8D1-30AF-4EBE-BF5D-7E2A9A7F78EB}" dt="2024-01-27T15:02:32.435" v="1890" actId="26606"/>
          <ac:spMkLst>
            <pc:docMk/>
            <pc:sldMk cId="1327860693" sldId="296"/>
            <ac:spMk id="27" creationId="{2550AE69-AC86-4188-83E5-A856C4F1DCFF}"/>
          </ac:spMkLst>
        </pc:spChg>
        <pc:spChg chg="add del">
          <ac:chgData name="Kevin Bouchard" userId="2fc9e66d-ba45-474f-8a9f-7086b34a7d26" providerId="ADAL" clId="{C605D8D1-30AF-4EBE-BF5D-7E2A9A7F78EB}" dt="2024-01-27T15:02:32.435" v="1890" actId="26606"/>
          <ac:spMkLst>
            <pc:docMk/>
            <pc:sldMk cId="1327860693" sldId="296"/>
            <ac:spMk id="28" creationId="{EC4CA156-2C9D-4F0C-B229-88D8B5E17BCF}"/>
          </ac:spMkLst>
        </pc:spChg>
        <pc:spChg chg="add del">
          <ac:chgData name="Kevin Bouchard" userId="2fc9e66d-ba45-474f-8a9f-7086b34a7d26" providerId="ADAL" clId="{C605D8D1-30AF-4EBE-BF5D-7E2A9A7F78EB}" dt="2024-01-27T15:02:32.435" v="1890" actId="26606"/>
          <ac:spMkLst>
            <pc:docMk/>
            <pc:sldMk cId="1327860693" sldId="296"/>
            <ac:spMk id="29" creationId="{D7361ED3-EBE5-4EFC-8DA3-D0CE4BF2F4B1}"/>
          </ac:spMkLst>
        </pc:spChg>
        <pc:spChg chg="add del">
          <ac:chgData name="Kevin Bouchard" userId="2fc9e66d-ba45-474f-8a9f-7086b34a7d26" providerId="ADAL" clId="{C605D8D1-30AF-4EBE-BF5D-7E2A9A7F78EB}" dt="2024-01-27T15:02:32.435" v="1890" actId="26606"/>
          <ac:spMkLst>
            <pc:docMk/>
            <pc:sldMk cId="1327860693" sldId="296"/>
            <ac:spMk id="34" creationId="{CD60390C-0E4C-4682-8246-AFA2E49856DA}"/>
          </ac:spMkLst>
        </pc:spChg>
        <pc:spChg chg="add del">
          <ac:chgData name="Kevin Bouchard" userId="2fc9e66d-ba45-474f-8a9f-7086b34a7d26" providerId="ADAL" clId="{C605D8D1-30AF-4EBE-BF5D-7E2A9A7F78EB}" dt="2024-01-27T15:02:32.435" v="1890" actId="26606"/>
          <ac:spMkLst>
            <pc:docMk/>
            <pc:sldMk cId="1327860693" sldId="296"/>
            <ac:spMk id="35" creationId="{CEBA87F4-FB8A-4D91-B3F3-DFA78E0CC64D}"/>
          </ac:spMkLst>
        </pc:spChg>
        <pc:spChg chg="add del">
          <ac:chgData name="Kevin Bouchard" userId="2fc9e66d-ba45-474f-8a9f-7086b34a7d26" providerId="ADAL" clId="{C605D8D1-30AF-4EBE-BF5D-7E2A9A7F78EB}" dt="2024-01-27T15:02:32.435" v="1890" actId="26606"/>
          <ac:spMkLst>
            <pc:docMk/>
            <pc:sldMk cId="1327860693" sldId="296"/>
            <ac:spMk id="36" creationId="{D012A90F-45C2-4C9B-BAF6-9CE1F546C7EA}"/>
          </ac:spMkLst>
        </pc:spChg>
        <pc:spChg chg="add">
          <ac:chgData name="Kevin Bouchard" userId="2fc9e66d-ba45-474f-8a9f-7086b34a7d26" providerId="ADAL" clId="{C605D8D1-30AF-4EBE-BF5D-7E2A9A7F78EB}" dt="2024-01-27T15:02:32.503" v="1891" actId="26606"/>
          <ac:spMkLst>
            <pc:docMk/>
            <pc:sldMk cId="1327860693" sldId="296"/>
            <ac:spMk id="38" creationId="{2550AE69-AC86-4188-83E5-A856C4F1DCFF}"/>
          </ac:spMkLst>
        </pc:spChg>
        <pc:spChg chg="add">
          <ac:chgData name="Kevin Bouchard" userId="2fc9e66d-ba45-474f-8a9f-7086b34a7d26" providerId="ADAL" clId="{C605D8D1-30AF-4EBE-BF5D-7E2A9A7F78EB}" dt="2024-01-27T15:02:32.503" v="1891" actId="26606"/>
          <ac:spMkLst>
            <pc:docMk/>
            <pc:sldMk cId="1327860693" sldId="296"/>
            <ac:spMk id="39" creationId="{EC4CA156-2C9D-4F0C-B229-88D8B5E17BCF}"/>
          </ac:spMkLst>
        </pc:spChg>
        <pc:spChg chg="add">
          <ac:chgData name="Kevin Bouchard" userId="2fc9e66d-ba45-474f-8a9f-7086b34a7d26" providerId="ADAL" clId="{C605D8D1-30AF-4EBE-BF5D-7E2A9A7F78EB}" dt="2024-01-27T15:02:32.503" v="1891" actId="26606"/>
          <ac:spMkLst>
            <pc:docMk/>
            <pc:sldMk cId="1327860693" sldId="296"/>
            <ac:spMk id="40" creationId="{D7361ED3-EBE5-4EFC-8DA3-D0CE4BF2F4B1}"/>
          </ac:spMkLst>
        </pc:spChg>
        <pc:spChg chg="add">
          <ac:chgData name="Kevin Bouchard" userId="2fc9e66d-ba45-474f-8a9f-7086b34a7d26" providerId="ADAL" clId="{C605D8D1-30AF-4EBE-BF5D-7E2A9A7F78EB}" dt="2024-01-27T15:02:32.503" v="1891" actId="26606"/>
          <ac:spMkLst>
            <pc:docMk/>
            <pc:sldMk cId="1327860693" sldId="296"/>
            <ac:spMk id="42" creationId="{5C28659E-412C-4600-B45E-BAE370BC24B9}"/>
          </ac:spMkLst>
        </pc:spChg>
        <pc:spChg chg="add">
          <ac:chgData name="Kevin Bouchard" userId="2fc9e66d-ba45-474f-8a9f-7086b34a7d26" providerId="ADAL" clId="{C605D8D1-30AF-4EBE-BF5D-7E2A9A7F78EB}" dt="2024-01-27T15:02:32.503" v="1891" actId="26606"/>
          <ac:spMkLst>
            <pc:docMk/>
            <pc:sldMk cId="1327860693" sldId="296"/>
            <ac:spMk id="44" creationId="{AE95896B-6905-4618-A7DF-DED8A61FBC83}"/>
          </ac:spMkLst>
        </pc:spChg>
        <pc:spChg chg="add">
          <ac:chgData name="Kevin Bouchard" userId="2fc9e66d-ba45-474f-8a9f-7086b34a7d26" providerId="ADAL" clId="{C605D8D1-30AF-4EBE-BF5D-7E2A9A7F78EB}" dt="2024-01-27T15:02:32.503" v="1891" actId="26606"/>
          <ac:spMkLst>
            <pc:docMk/>
            <pc:sldMk cId="1327860693" sldId="296"/>
            <ac:spMk id="45" creationId="{7748BD8C-4984-4138-94CA-2DC5F39DC379}"/>
          </ac:spMkLst>
        </pc:spChg>
        <pc:grpChg chg="add del">
          <ac:chgData name="Kevin Bouchard" userId="2fc9e66d-ba45-474f-8a9f-7086b34a7d26" providerId="ADAL" clId="{C605D8D1-30AF-4EBE-BF5D-7E2A9A7F78EB}" dt="2024-01-27T15:02:29.903" v="1888" actId="26606"/>
          <ac:grpSpMkLst>
            <pc:docMk/>
            <pc:sldMk cId="1327860693" sldId="296"/>
            <ac:grpSpMk id="17" creationId="{85105087-7F16-4C94-837C-C45445116665}"/>
          </ac:grpSpMkLst>
        </pc:grpChg>
        <pc:grpChg chg="add del">
          <ac:chgData name="Kevin Bouchard" userId="2fc9e66d-ba45-474f-8a9f-7086b34a7d26" providerId="ADAL" clId="{C605D8D1-30AF-4EBE-BF5D-7E2A9A7F78EB}" dt="2024-01-27T15:02:32.435" v="1890" actId="26606"/>
          <ac:grpSpMkLst>
            <pc:docMk/>
            <pc:sldMk cId="1327860693" sldId="296"/>
            <ac:grpSpMk id="30" creationId="{85105087-7F16-4C94-837C-C45445116665}"/>
          </ac:grpSpMkLst>
        </pc:grpChg>
        <pc:grpChg chg="add">
          <ac:chgData name="Kevin Bouchard" userId="2fc9e66d-ba45-474f-8a9f-7086b34a7d26" providerId="ADAL" clId="{C605D8D1-30AF-4EBE-BF5D-7E2A9A7F78EB}" dt="2024-01-27T15:02:32.503" v="1891" actId="26606"/>
          <ac:grpSpMkLst>
            <pc:docMk/>
            <pc:sldMk cId="1327860693" sldId="296"/>
            <ac:grpSpMk id="41" creationId="{85105087-7F16-4C94-837C-C45445116665}"/>
          </ac:grpSpMkLst>
        </pc:grpChg>
        <pc:picChg chg="add del">
          <ac:chgData name="Kevin Bouchard" userId="2fc9e66d-ba45-474f-8a9f-7086b34a7d26" providerId="ADAL" clId="{C605D8D1-30AF-4EBE-BF5D-7E2A9A7F78EB}" dt="2024-01-27T15:02:29.903" v="1888" actId="26606"/>
          <ac:picMkLst>
            <pc:docMk/>
            <pc:sldMk cId="1327860693" sldId="296"/>
            <ac:picMk id="7" creationId="{4BD77456-C1BA-5070-CCF2-3F39B0E2042D}"/>
          </ac:picMkLst>
        </pc:picChg>
        <pc:picChg chg="add del">
          <ac:chgData name="Kevin Bouchard" userId="2fc9e66d-ba45-474f-8a9f-7086b34a7d26" providerId="ADAL" clId="{C605D8D1-30AF-4EBE-BF5D-7E2A9A7F78EB}" dt="2024-01-27T15:02:32.435" v="1890" actId="26606"/>
          <ac:picMkLst>
            <pc:docMk/>
            <pc:sldMk cId="1327860693" sldId="296"/>
            <ac:picMk id="33" creationId="{786AA250-A954-9E42-065C-91DE03A13F08}"/>
          </ac:picMkLst>
        </pc:picChg>
        <pc:picChg chg="add mod">
          <ac:chgData name="Kevin Bouchard" userId="2fc9e66d-ba45-474f-8a9f-7086b34a7d26" providerId="ADAL" clId="{C605D8D1-30AF-4EBE-BF5D-7E2A9A7F78EB}" dt="2024-01-27T15:02:44.695" v="1893" actId="27614"/>
          <ac:picMkLst>
            <pc:docMk/>
            <pc:sldMk cId="1327860693" sldId="296"/>
            <ac:picMk id="43" creationId="{4BD77456-C1BA-5070-CCF2-3F39B0E2042D}"/>
          </ac:picMkLst>
        </pc:picChg>
      </pc:sldChg>
      <pc:sldChg chg="delSp modSp mod delDesignElem chgLayout">
        <pc:chgData name="Kevin Bouchard" userId="2fc9e66d-ba45-474f-8a9f-7086b34a7d26" providerId="ADAL" clId="{C605D8D1-30AF-4EBE-BF5D-7E2A9A7F78EB}" dt="2024-01-27T15:15:44.884" v="1905"/>
        <pc:sldMkLst>
          <pc:docMk/>
          <pc:sldMk cId="345226211" sldId="297"/>
        </pc:sldMkLst>
        <pc:spChg chg="mod ord">
          <ac:chgData name="Kevin Bouchard" userId="2fc9e66d-ba45-474f-8a9f-7086b34a7d26" providerId="ADAL" clId="{C605D8D1-30AF-4EBE-BF5D-7E2A9A7F78EB}" dt="2024-01-27T15:02:09.581" v="1886" actId="700"/>
          <ac:spMkLst>
            <pc:docMk/>
            <pc:sldMk cId="345226211" sldId="297"/>
            <ac:spMk id="2" creationId="{00000000-0000-0000-0000-000000000000}"/>
          </ac:spMkLst>
        </pc:spChg>
        <pc:spChg chg="mod ord">
          <ac:chgData name="Kevin Bouchard" userId="2fc9e66d-ba45-474f-8a9f-7086b34a7d26" providerId="ADAL" clId="{C605D8D1-30AF-4EBE-BF5D-7E2A9A7F78EB}" dt="2024-01-27T15:15:44.884" v="1905"/>
          <ac:spMkLst>
            <pc:docMk/>
            <pc:sldMk cId="345226211" sldId="297"/>
            <ac:spMk id="3" creationId="{00000000-0000-0000-0000-000000000000}"/>
          </ac:spMkLst>
        </pc:spChg>
        <pc:spChg chg="mod ord">
          <ac:chgData name="Kevin Bouchard" userId="2fc9e66d-ba45-474f-8a9f-7086b34a7d26" providerId="ADAL" clId="{C605D8D1-30AF-4EBE-BF5D-7E2A9A7F78EB}" dt="2024-01-27T15:02:09.581" v="1886" actId="700"/>
          <ac:spMkLst>
            <pc:docMk/>
            <pc:sldMk cId="345226211" sldId="297"/>
            <ac:spMk id="4" creationId="{00000000-0000-0000-0000-000000000000}"/>
          </ac:spMkLst>
        </pc:spChg>
        <pc:spChg chg="mod ord">
          <ac:chgData name="Kevin Bouchard" userId="2fc9e66d-ba45-474f-8a9f-7086b34a7d26" providerId="ADAL" clId="{C605D8D1-30AF-4EBE-BF5D-7E2A9A7F78EB}" dt="2024-01-27T15:02:09.581" v="1886" actId="700"/>
          <ac:spMkLst>
            <pc:docMk/>
            <pc:sldMk cId="345226211" sldId="297"/>
            <ac:spMk id="5" creationId="{00000000-0000-0000-0000-000000000000}"/>
          </ac:spMkLst>
        </pc:spChg>
        <pc:spChg chg="del mod">
          <ac:chgData name="Kevin Bouchard" userId="2fc9e66d-ba45-474f-8a9f-7086b34a7d26" providerId="ADAL" clId="{C605D8D1-30AF-4EBE-BF5D-7E2A9A7F78EB}" dt="2024-01-25T21:43:40.170" v="2"/>
          <ac:spMkLst>
            <pc:docMk/>
            <pc:sldMk cId="345226211" sldId="297"/>
            <ac:spMk id="10" creationId="{E009DD9B-5EE2-4C0D-8B2B-351C8C102205}"/>
          </ac:spMkLst>
        </pc:spChg>
        <pc:spChg chg="del mod">
          <ac:chgData name="Kevin Bouchard" userId="2fc9e66d-ba45-474f-8a9f-7086b34a7d26" providerId="ADAL" clId="{C605D8D1-30AF-4EBE-BF5D-7E2A9A7F78EB}" dt="2024-01-25T21:43:40.170" v="2"/>
          <ac:spMkLst>
            <pc:docMk/>
            <pc:sldMk cId="345226211" sldId="297"/>
            <ac:spMk id="12" creationId="{E720DB99-7745-4E75-9D96-AAB6D55C531E}"/>
          </ac:spMkLst>
        </pc:spChg>
        <pc:spChg chg="del mod">
          <ac:chgData name="Kevin Bouchard" userId="2fc9e66d-ba45-474f-8a9f-7086b34a7d26" providerId="ADAL" clId="{C605D8D1-30AF-4EBE-BF5D-7E2A9A7F78EB}" dt="2024-01-25T21:43:40.170" v="2"/>
          <ac:spMkLst>
            <pc:docMk/>
            <pc:sldMk cId="345226211" sldId="297"/>
            <ac:spMk id="14" creationId="{D68803C4-E159-4360-B7BB-74205C8F782D}"/>
          </ac:spMkLst>
        </pc:spChg>
        <pc:spChg chg="del mod">
          <ac:chgData name="Kevin Bouchard" userId="2fc9e66d-ba45-474f-8a9f-7086b34a7d26" providerId="ADAL" clId="{C605D8D1-30AF-4EBE-BF5D-7E2A9A7F78EB}" dt="2024-01-25T21:43:40.170" v="2"/>
          <ac:spMkLst>
            <pc:docMk/>
            <pc:sldMk cId="345226211" sldId="297"/>
            <ac:spMk id="16" creationId="{504B0465-3B07-49BF-BEA7-D81476246293}"/>
          </ac:spMkLst>
        </pc:spChg>
        <pc:spChg chg="del mod">
          <ac:chgData name="Kevin Bouchard" userId="2fc9e66d-ba45-474f-8a9f-7086b34a7d26" providerId="ADAL" clId="{C605D8D1-30AF-4EBE-BF5D-7E2A9A7F78EB}" dt="2024-01-25T21:43:40.170" v="2"/>
          <ac:spMkLst>
            <pc:docMk/>
            <pc:sldMk cId="345226211" sldId="297"/>
            <ac:spMk id="18" creationId="{49B7FFA5-14CB-4A4F-9BCC-CA3AA5D9D276}"/>
          </ac:spMkLst>
        </pc:spChg>
        <pc:spChg chg="del mod">
          <ac:chgData name="Kevin Bouchard" userId="2fc9e66d-ba45-474f-8a9f-7086b34a7d26" providerId="ADAL" clId="{C605D8D1-30AF-4EBE-BF5D-7E2A9A7F78EB}" dt="2024-01-25T21:43:40.170" v="2"/>
          <ac:spMkLst>
            <pc:docMk/>
            <pc:sldMk cId="345226211" sldId="297"/>
            <ac:spMk id="20" creationId="{04E48745-7512-4EC2-9E20-9092D12150CA}"/>
          </ac:spMkLst>
        </pc:spChg>
      </pc:sldChg>
      <pc:sldChg chg="modSp mod">
        <pc:chgData name="Kevin Bouchard" userId="2fc9e66d-ba45-474f-8a9f-7086b34a7d26" providerId="ADAL" clId="{C605D8D1-30AF-4EBE-BF5D-7E2A9A7F78EB}" dt="2024-01-27T15:46:35.591" v="2496" actId="1076"/>
        <pc:sldMkLst>
          <pc:docMk/>
          <pc:sldMk cId="279426057" sldId="298"/>
        </pc:sldMkLst>
        <pc:spChg chg="mod">
          <ac:chgData name="Kevin Bouchard" userId="2fc9e66d-ba45-474f-8a9f-7086b34a7d26" providerId="ADAL" clId="{C605D8D1-30AF-4EBE-BF5D-7E2A9A7F78EB}" dt="2024-01-25T21:43:40.170" v="2"/>
          <ac:spMkLst>
            <pc:docMk/>
            <pc:sldMk cId="279426057" sldId="298"/>
            <ac:spMk id="2" creationId="{00000000-0000-0000-0000-000000000000}"/>
          </ac:spMkLst>
        </pc:spChg>
        <pc:spChg chg="mod">
          <ac:chgData name="Kevin Bouchard" userId="2fc9e66d-ba45-474f-8a9f-7086b34a7d26" providerId="ADAL" clId="{C605D8D1-30AF-4EBE-BF5D-7E2A9A7F78EB}" dt="2024-01-27T15:46:00.974" v="2488" actId="5793"/>
          <ac:spMkLst>
            <pc:docMk/>
            <pc:sldMk cId="279426057" sldId="298"/>
            <ac:spMk id="3" creationId="{00000000-0000-0000-0000-000000000000}"/>
          </ac:spMkLst>
        </pc:spChg>
        <pc:spChg chg="mod">
          <ac:chgData name="Kevin Bouchard" userId="2fc9e66d-ba45-474f-8a9f-7086b34a7d26" providerId="ADAL" clId="{C605D8D1-30AF-4EBE-BF5D-7E2A9A7F78EB}" dt="2024-01-25T21:43:40.170" v="2"/>
          <ac:spMkLst>
            <pc:docMk/>
            <pc:sldMk cId="279426057" sldId="298"/>
            <ac:spMk id="4" creationId="{00000000-0000-0000-0000-000000000000}"/>
          </ac:spMkLst>
        </pc:spChg>
        <pc:spChg chg="mod">
          <ac:chgData name="Kevin Bouchard" userId="2fc9e66d-ba45-474f-8a9f-7086b34a7d26" providerId="ADAL" clId="{C605D8D1-30AF-4EBE-BF5D-7E2A9A7F78EB}" dt="2024-01-25T21:43:40.170" v="2"/>
          <ac:spMkLst>
            <pc:docMk/>
            <pc:sldMk cId="279426057" sldId="298"/>
            <ac:spMk id="5" creationId="{00000000-0000-0000-0000-000000000000}"/>
          </ac:spMkLst>
        </pc:spChg>
        <pc:spChg chg="mod">
          <ac:chgData name="Kevin Bouchard" userId="2fc9e66d-ba45-474f-8a9f-7086b34a7d26" providerId="ADAL" clId="{C605D8D1-30AF-4EBE-BF5D-7E2A9A7F78EB}" dt="2024-01-27T15:44:45.762" v="2426" actId="20577"/>
          <ac:spMkLst>
            <pc:docMk/>
            <pc:sldMk cId="279426057" sldId="298"/>
            <ac:spMk id="6" creationId="{00000000-0000-0000-0000-000000000000}"/>
          </ac:spMkLst>
        </pc:spChg>
        <pc:spChg chg="mod">
          <ac:chgData name="Kevin Bouchard" userId="2fc9e66d-ba45-474f-8a9f-7086b34a7d26" providerId="ADAL" clId="{C605D8D1-30AF-4EBE-BF5D-7E2A9A7F78EB}" dt="2024-01-27T15:46:23.809" v="2492" actId="1076"/>
          <ac:spMkLst>
            <pc:docMk/>
            <pc:sldMk cId="279426057" sldId="298"/>
            <ac:spMk id="7" creationId="{00000000-0000-0000-0000-000000000000}"/>
          </ac:spMkLst>
        </pc:spChg>
        <pc:spChg chg="mod">
          <ac:chgData name="Kevin Bouchard" userId="2fc9e66d-ba45-474f-8a9f-7086b34a7d26" providerId="ADAL" clId="{C605D8D1-30AF-4EBE-BF5D-7E2A9A7F78EB}" dt="2024-01-27T15:46:35.591" v="2496" actId="1076"/>
          <ac:spMkLst>
            <pc:docMk/>
            <pc:sldMk cId="279426057" sldId="298"/>
            <ac:spMk id="8" creationId="{00000000-0000-0000-0000-000000000000}"/>
          </ac:spMkLst>
        </pc:spChg>
        <pc:spChg chg="mod">
          <ac:chgData name="Kevin Bouchard" userId="2fc9e66d-ba45-474f-8a9f-7086b34a7d26" providerId="ADAL" clId="{C605D8D1-30AF-4EBE-BF5D-7E2A9A7F78EB}" dt="2024-01-27T15:46:33.605" v="2495" actId="14100"/>
          <ac:spMkLst>
            <pc:docMk/>
            <pc:sldMk cId="279426057" sldId="298"/>
            <ac:spMk id="9" creationId="{00000000-0000-0000-0000-000000000000}"/>
          </ac:spMkLst>
        </pc:spChg>
        <pc:spChg chg="mod">
          <ac:chgData name="Kevin Bouchard" userId="2fc9e66d-ba45-474f-8a9f-7086b34a7d26" providerId="ADAL" clId="{C605D8D1-30AF-4EBE-BF5D-7E2A9A7F78EB}" dt="2024-01-27T15:45:12.400" v="2472" actId="14100"/>
          <ac:spMkLst>
            <pc:docMk/>
            <pc:sldMk cId="279426057" sldId="298"/>
            <ac:spMk id="10" creationId="{00000000-0000-0000-0000-000000000000}"/>
          </ac:spMkLst>
        </pc:spChg>
        <pc:spChg chg="mod">
          <ac:chgData name="Kevin Bouchard" userId="2fc9e66d-ba45-474f-8a9f-7086b34a7d26" providerId="ADAL" clId="{C605D8D1-30AF-4EBE-BF5D-7E2A9A7F78EB}" dt="2024-01-27T15:46:18.244" v="2491" actId="1076"/>
          <ac:spMkLst>
            <pc:docMk/>
            <pc:sldMk cId="279426057" sldId="298"/>
            <ac:spMk id="11" creationId="{00000000-0000-0000-0000-000000000000}"/>
          </ac:spMkLst>
        </pc:spChg>
      </pc:sldChg>
      <pc:sldChg chg="modSp mod">
        <pc:chgData name="Kevin Bouchard" userId="2fc9e66d-ba45-474f-8a9f-7086b34a7d26" providerId="ADAL" clId="{C605D8D1-30AF-4EBE-BF5D-7E2A9A7F78EB}" dt="2024-01-27T15:48:00.462" v="2500" actId="1076"/>
        <pc:sldMkLst>
          <pc:docMk/>
          <pc:sldMk cId="3222266299" sldId="299"/>
        </pc:sldMkLst>
        <pc:spChg chg="mod">
          <ac:chgData name="Kevin Bouchard" userId="2fc9e66d-ba45-474f-8a9f-7086b34a7d26" providerId="ADAL" clId="{C605D8D1-30AF-4EBE-BF5D-7E2A9A7F78EB}" dt="2024-01-25T21:43:40.170" v="2"/>
          <ac:spMkLst>
            <pc:docMk/>
            <pc:sldMk cId="3222266299" sldId="299"/>
            <ac:spMk id="2" creationId="{00000000-0000-0000-0000-000000000000}"/>
          </ac:spMkLst>
        </pc:spChg>
        <pc:spChg chg="mod">
          <ac:chgData name="Kevin Bouchard" userId="2fc9e66d-ba45-474f-8a9f-7086b34a7d26" providerId="ADAL" clId="{C605D8D1-30AF-4EBE-BF5D-7E2A9A7F78EB}" dt="2024-01-27T15:47:57.131" v="2499"/>
          <ac:spMkLst>
            <pc:docMk/>
            <pc:sldMk cId="3222266299" sldId="299"/>
            <ac:spMk id="3" creationId="{00000000-0000-0000-0000-000000000000}"/>
          </ac:spMkLst>
        </pc:spChg>
        <pc:spChg chg="mod">
          <ac:chgData name="Kevin Bouchard" userId="2fc9e66d-ba45-474f-8a9f-7086b34a7d26" providerId="ADAL" clId="{C605D8D1-30AF-4EBE-BF5D-7E2A9A7F78EB}" dt="2024-01-25T21:43:40.170" v="2"/>
          <ac:spMkLst>
            <pc:docMk/>
            <pc:sldMk cId="3222266299" sldId="299"/>
            <ac:spMk id="4" creationId="{00000000-0000-0000-0000-000000000000}"/>
          </ac:spMkLst>
        </pc:spChg>
        <pc:spChg chg="mod">
          <ac:chgData name="Kevin Bouchard" userId="2fc9e66d-ba45-474f-8a9f-7086b34a7d26" providerId="ADAL" clId="{C605D8D1-30AF-4EBE-BF5D-7E2A9A7F78EB}" dt="2024-01-25T21:43:40.170" v="2"/>
          <ac:spMkLst>
            <pc:docMk/>
            <pc:sldMk cId="3222266299" sldId="299"/>
            <ac:spMk id="5" creationId="{00000000-0000-0000-0000-000000000000}"/>
          </ac:spMkLst>
        </pc:spChg>
        <pc:picChg chg="mod">
          <ac:chgData name="Kevin Bouchard" userId="2fc9e66d-ba45-474f-8a9f-7086b34a7d26" providerId="ADAL" clId="{C605D8D1-30AF-4EBE-BF5D-7E2A9A7F78EB}" dt="2024-01-27T15:48:00.462" v="2500" actId="1076"/>
          <ac:picMkLst>
            <pc:docMk/>
            <pc:sldMk cId="3222266299" sldId="299"/>
            <ac:picMk id="7" creationId="{00000000-0000-0000-0000-000000000000}"/>
          </ac:picMkLst>
        </pc:picChg>
      </pc:sldChg>
      <pc:sldChg chg="modSp mod modNotes">
        <pc:chgData name="Kevin Bouchard" userId="2fc9e66d-ba45-474f-8a9f-7086b34a7d26" providerId="ADAL" clId="{C605D8D1-30AF-4EBE-BF5D-7E2A9A7F78EB}" dt="2024-01-27T16:33:59.812" v="2521" actId="1076"/>
        <pc:sldMkLst>
          <pc:docMk/>
          <pc:sldMk cId="4060780696" sldId="300"/>
        </pc:sldMkLst>
        <pc:spChg chg="mod">
          <ac:chgData name="Kevin Bouchard" userId="2fc9e66d-ba45-474f-8a9f-7086b34a7d26" providerId="ADAL" clId="{C605D8D1-30AF-4EBE-BF5D-7E2A9A7F78EB}" dt="2024-01-25T21:43:40.170" v="2"/>
          <ac:spMkLst>
            <pc:docMk/>
            <pc:sldMk cId="4060780696" sldId="300"/>
            <ac:spMk id="2" creationId="{00000000-0000-0000-0000-000000000000}"/>
          </ac:spMkLst>
        </pc:spChg>
        <pc:spChg chg="mod">
          <ac:chgData name="Kevin Bouchard" userId="2fc9e66d-ba45-474f-8a9f-7086b34a7d26" providerId="ADAL" clId="{C605D8D1-30AF-4EBE-BF5D-7E2A9A7F78EB}" dt="2024-01-27T16:33:50.520" v="2520" actId="6549"/>
          <ac:spMkLst>
            <pc:docMk/>
            <pc:sldMk cId="4060780696" sldId="300"/>
            <ac:spMk id="3" creationId="{00000000-0000-0000-0000-000000000000}"/>
          </ac:spMkLst>
        </pc:spChg>
        <pc:spChg chg="mod">
          <ac:chgData name="Kevin Bouchard" userId="2fc9e66d-ba45-474f-8a9f-7086b34a7d26" providerId="ADAL" clId="{C605D8D1-30AF-4EBE-BF5D-7E2A9A7F78EB}" dt="2024-01-25T21:43:40.170" v="2"/>
          <ac:spMkLst>
            <pc:docMk/>
            <pc:sldMk cId="4060780696" sldId="300"/>
            <ac:spMk id="4" creationId="{00000000-0000-0000-0000-000000000000}"/>
          </ac:spMkLst>
        </pc:spChg>
        <pc:spChg chg="mod">
          <ac:chgData name="Kevin Bouchard" userId="2fc9e66d-ba45-474f-8a9f-7086b34a7d26" providerId="ADAL" clId="{C605D8D1-30AF-4EBE-BF5D-7E2A9A7F78EB}" dt="2024-01-25T21:43:40.170" v="2"/>
          <ac:spMkLst>
            <pc:docMk/>
            <pc:sldMk cId="4060780696" sldId="300"/>
            <ac:spMk id="5" creationId="{00000000-0000-0000-0000-000000000000}"/>
          </ac:spMkLst>
        </pc:spChg>
        <pc:spChg chg="mod">
          <ac:chgData name="Kevin Bouchard" userId="2fc9e66d-ba45-474f-8a9f-7086b34a7d26" providerId="ADAL" clId="{C605D8D1-30AF-4EBE-BF5D-7E2A9A7F78EB}" dt="2024-01-27T16:33:59.812" v="2521" actId="1076"/>
          <ac:spMkLst>
            <pc:docMk/>
            <pc:sldMk cId="4060780696" sldId="300"/>
            <ac:spMk id="6" creationId="{00000000-0000-0000-0000-000000000000}"/>
          </ac:spMkLst>
        </pc:spChg>
      </pc:sldChg>
      <pc:sldChg chg="modSp del modNotes">
        <pc:chgData name="Kevin Bouchard" userId="2fc9e66d-ba45-474f-8a9f-7086b34a7d26" providerId="ADAL" clId="{C605D8D1-30AF-4EBE-BF5D-7E2A9A7F78EB}" dt="2024-01-25T21:45:16.139" v="15" actId="47"/>
        <pc:sldMkLst>
          <pc:docMk/>
          <pc:sldMk cId="340068821" sldId="301"/>
        </pc:sldMkLst>
        <pc:spChg chg="mod">
          <ac:chgData name="Kevin Bouchard" userId="2fc9e66d-ba45-474f-8a9f-7086b34a7d26" providerId="ADAL" clId="{C605D8D1-30AF-4EBE-BF5D-7E2A9A7F78EB}" dt="2024-01-25T21:43:40.170" v="2"/>
          <ac:spMkLst>
            <pc:docMk/>
            <pc:sldMk cId="340068821" sldId="301"/>
            <ac:spMk id="2" creationId="{00000000-0000-0000-0000-000000000000}"/>
          </ac:spMkLst>
        </pc:spChg>
        <pc:spChg chg="mod">
          <ac:chgData name="Kevin Bouchard" userId="2fc9e66d-ba45-474f-8a9f-7086b34a7d26" providerId="ADAL" clId="{C605D8D1-30AF-4EBE-BF5D-7E2A9A7F78EB}" dt="2024-01-25T21:43:40.170" v="2"/>
          <ac:spMkLst>
            <pc:docMk/>
            <pc:sldMk cId="340068821" sldId="301"/>
            <ac:spMk id="3" creationId="{00000000-0000-0000-0000-000000000000}"/>
          </ac:spMkLst>
        </pc:spChg>
        <pc:spChg chg="mod">
          <ac:chgData name="Kevin Bouchard" userId="2fc9e66d-ba45-474f-8a9f-7086b34a7d26" providerId="ADAL" clId="{C605D8D1-30AF-4EBE-BF5D-7E2A9A7F78EB}" dt="2024-01-25T21:43:40.170" v="2"/>
          <ac:spMkLst>
            <pc:docMk/>
            <pc:sldMk cId="340068821" sldId="301"/>
            <ac:spMk id="4" creationId="{00000000-0000-0000-0000-000000000000}"/>
          </ac:spMkLst>
        </pc:spChg>
        <pc:spChg chg="mod">
          <ac:chgData name="Kevin Bouchard" userId="2fc9e66d-ba45-474f-8a9f-7086b34a7d26" providerId="ADAL" clId="{C605D8D1-30AF-4EBE-BF5D-7E2A9A7F78EB}" dt="2024-01-25T21:43:40.170" v="2"/>
          <ac:spMkLst>
            <pc:docMk/>
            <pc:sldMk cId="340068821" sldId="301"/>
            <ac:spMk id="5" creationId="{00000000-0000-0000-0000-000000000000}"/>
          </ac:spMkLst>
        </pc:spChg>
        <pc:spChg chg="mod">
          <ac:chgData name="Kevin Bouchard" userId="2fc9e66d-ba45-474f-8a9f-7086b34a7d26" providerId="ADAL" clId="{C605D8D1-30AF-4EBE-BF5D-7E2A9A7F78EB}" dt="2024-01-25T21:43:40.170" v="2"/>
          <ac:spMkLst>
            <pc:docMk/>
            <pc:sldMk cId="340068821" sldId="301"/>
            <ac:spMk id="6" creationId="{1BD2760B-9D1E-47BA-87CE-5A3C95178780}"/>
          </ac:spMkLst>
        </pc:spChg>
        <pc:picChg chg="mod">
          <ac:chgData name="Kevin Bouchard" userId="2fc9e66d-ba45-474f-8a9f-7086b34a7d26" providerId="ADAL" clId="{C605D8D1-30AF-4EBE-BF5D-7E2A9A7F78EB}" dt="2024-01-25T21:43:40.170" v="2"/>
          <ac:picMkLst>
            <pc:docMk/>
            <pc:sldMk cId="340068821" sldId="301"/>
            <ac:picMk id="7" creationId="{00000000-0000-0000-0000-000000000000}"/>
          </ac:picMkLst>
        </pc:picChg>
      </pc:sldChg>
      <pc:sldChg chg="modSp mod modNotes">
        <pc:chgData name="Kevin Bouchard" userId="2fc9e66d-ba45-474f-8a9f-7086b34a7d26" providerId="ADAL" clId="{C605D8D1-30AF-4EBE-BF5D-7E2A9A7F78EB}" dt="2024-01-27T16:45:59.572" v="2571" actId="20577"/>
        <pc:sldMkLst>
          <pc:docMk/>
          <pc:sldMk cId="2598629219" sldId="302"/>
        </pc:sldMkLst>
        <pc:spChg chg="mod">
          <ac:chgData name="Kevin Bouchard" userId="2fc9e66d-ba45-474f-8a9f-7086b34a7d26" providerId="ADAL" clId="{C605D8D1-30AF-4EBE-BF5D-7E2A9A7F78EB}" dt="2024-01-25T21:43:40.170" v="2"/>
          <ac:spMkLst>
            <pc:docMk/>
            <pc:sldMk cId="2598629219" sldId="302"/>
            <ac:spMk id="2" creationId="{00000000-0000-0000-0000-000000000000}"/>
          </ac:spMkLst>
        </pc:spChg>
        <pc:spChg chg="mod">
          <ac:chgData name="Kevin Bouchard" userId="2fc9e66d-ba45-474f-8a9f-7086b34a7d26" providerId="ADAL" clId="{C605D8D1-30AF-4EBE-BF5D-7E2A9A7F78EB}" dt="2024-01-27T16:45:59.572" v="2571" actId="20577"/>
          <ac:spMkLst>
            <pc:docMk/>
            <pc:sldMk cId="2598629219" sldId="302"/>
            <ac:spMk id="3" creationId="{00000000-0000-0000-0000-000000000000}"/>
          </ac:spMkLst>
        </pc:spChg>
        <pc:spChg chg="mod">
          <ac:chgData name="Kevin Bouchard" userId="2fc9e66d-ba45-474f-8a9f-7086b34a7d26" providerId="ADAL" clId="{C605D8D1-30AF-4EBE-BF5D-7E2A9A7F78EB}" dt="2024-01-25T21:43:40.170" v="2"/>
          <ac:spMkLst>
            <pc:docMk/>
            <pc:sldMk cId="2598629219" sldId="302"/>
            <ac:spMk id="4" creationId="{00000000-0000-0000-0000-000000000000}"/>
          </ac:spMkLst>
        </pc:spChg>
        <pc:spChg chg="mod">
          <ac:chgData name="Kevin Bouchard" userId="2fc9e66d-ba45-474f-8a9f-7086b34a7d26" providerId="ADAL" clId="{C605D8D1-30AF-4EBE-BF5D-7E2A9A7F78EB}" dt="2024-01-25T21:43:40.170" v="2"/>
          <ac:spMkLst>
            <pc:docMk/>
            <pc:sldMk cId="2598629219" sldId="302"/>
            <ac:spMk id="5" creationId="{00000000-0000-0000-0000-000000000000}"/>
          </ac:spMkLst>
        </pc:spChg>
        <pc:picChg chg="mod">
          <ac:chgData name="Kevin Bouchard" userId="2fc9e66d-ba45-474f-8a9f-7086b34a7d26" providerId="ADAL" clId="{C605D8D1-30AF-4EBE-BF5D-7E2A9A7F78EB}" dt="2024-01-27T16:45:36.325" v="2567" actId="1076"/>
          <ac:picMkLst>
            <pc:docMk/>
            <pc:sldMk cId="2598629219" sldId="302"/>
            <ac:picMk id="6" creationId="{00000000-0000-0000-0000-000000000000}"/>
          </ac:picMkLst>
        </pc:picChg>
      </pc:sldChg>
      <pc:sldChg chg="modSp mod">
        <pc:chgData name="Kevin Bouchard" userId="2fc9e66d-ba45-474f-8a9f-7086b34a7d26" providerId="ADAL" clId="{C605D8D1-30AF-4EBE-BF5D-7E2A9A7F78EB}" dt="2024-01-27T16:44:00.486" v="2550"/>
        <pc:sldMkLst>
          <pc:docMk/>
          <pc:sldMk cId="507249540" sldId="303"/>
        </pc:sldMkLst>
        <pc:spChg chg="mod">
          <ac:chgData name="Kevin Bouchard" userId="2fc9e66d-ba45-474f-8a9f-7086b34a7d26" providerId="ADAL" clId="{C605D8D1-30AF-4EBE-BF5D-7E2A9A7F78EB}" dt="2024-01-25T21:43:40.170" v="2"/>
          <ac:spMkLst>
            <pc:docMk/>
            <pc:sldMk cId="507249540" sldId="303"/>
            <ac:spMk id="2" creationId="{00000000-0000-0000-0000-000000000000}"/>
          </ac:spMkLst>
        </pc:spChg>
        <pc:spChg chg="mod">
          <ac:chgData name="Kevin Bouchard" userId="2fc9e66d-ba45-474f-8a9f-7086b34a7d26" providerId="ADAL" clId="{C605D8D1-30AF-4EBE-BF5D-7E2A9A7F78EB}" dt="2024-01-27T16:44:00.486" v="2550"/>
          <ac:spMkLst>
            <pc:docMk/>
            <pc:sldMk cId="507249540" sldId="303"/>
            <ac:spMk id="3" creationId="{00000000-0000-0000-0000-000000000000}"/>
          </ac:spMkLst>
        </pc:spChg>
        <pc:spChg chg="mod">
          <ac:chgData name="Kevin Bouchard" userId="2fc9e66d-ba45-474f-8a9f-7086b34a7d26" providerId="ADAL" clId="{C605D8D1-30AF-4EBE-BF5D-7E2A9A7F78EB}" dt="2024-01-25T21:43:40.170" v="2"/>
          <ac:spMkLst>
            <pc:docMk/>
            <pc:sldMk cId="507249540" sldId="303"/>
            <ac:spMk id="4" creationId="{00000000-0000-0000-0000-000000000000}"/>
          </ac:spMkLst>
        </pc:spChg>
        <pc:spChg chg="mod">
          <ac:chgData name="Kevin Bouchard" userId="2fc9e66d-ba45-474f-8a9f-7086b34a7d26" providerId="ADAL" clId="{C605D8D1-30AF-4EBE-BF5D-7E2A9A7F78EB}" dt="2024-01-25T21:43:40.170" v="2"/>
          <ac:spMkLst>
            <pc:docMk/>
            <pc:sldMk cId="507249540" sldId="303"/>
            <ac:spMk id="5" creationId="{00000000-0000-0000-0000-000000000000}"/>
          </ac:spMkLst>
        </pc:spChg>
        <pc:spChg chg="mod">
          <ac:chgData name="Kevin Bouchard" userId="2fc9e66d-ba45-474f-8a9f-7086b34a7d26" providerId="ADAL" clId="{C605D8D1-30AF-4EBE-BF5D-7E2A9A7F78EB}" dt="2024-01-25T21:43:40.170" v="2"/>
          <ac:spMkLst>
            <pc:docMk/>
            <pc:sldMk cId="507249540" sldId="303"/>
            <ac:spMk id="6" creationId="{00000000-0000-0000-0000-000000000000}"/>
          </ac:spMkLst>
        </pc:spChg>
      </pc:sldChg>
      <pc:sldChg chg="modSp mod">
        <pc:chgData name="Kevin Bouchard" userId="2fc9e66d-ba45-474f-8a9f-7086b34a7d26" providerId="ADAL" clId="{C605D8D1-30AF-4EBE-BF5D-7E2A9A7F78EB}" dt="2024-01-27T16:47:20.913" v="2588" actId="20577"/>
        <pc:sldMkLst>
          <pc:docMk/>
          <pc:sldMk cId="2198734492" sldId="304"/>
        </pc:sldMkLst>
        <pc:spChg chg="mod">
          <ac:chgData name="Kevin Bouchard" userId="2fc9e66d-ba45-474f-8a9f-7086b34a7d26" providerId="ADAL" clId="{C605D8D1-30AF-4EBE-BF5D-7E2A9A7F78EB}" dt="2024-01-25T21:43:40.170" v="2"/>
          <ac:spMkLst>
            <pc:docMk/>
            <pc:sldMk cId="2198734492" sldId="304"/>
            <ac:spMk id="2" creationId="{00000000-0000-0000-0000-000000000000}"/>
          </ac:spMkLst>
        </pc:spChg>
        <pc:spChg chg="mod">
          <ac:chgData name="Kevin Bouchard" userId="2fc9e66d-ba45-474f-8a9f-7086b34a7d26" providerId="ADAL" clId="{C605D8D1-30AF-4EBE-BF5D-7E2A9A7F78EB}" dt="2024-01-27T16:47:20.913" v="2588" actId="20577"/>
          <ac:spMkLst>
            <pc:docMk/>
            <pc:sldMk cId="2198734492" sldId="304"/>
            <ac:spMk id="3" creationId="{00000000-0000-0000-0000-000000000000}"/>
          </ac:spMkLst>
        </pc:spChg>
        <pc:spChg chg="mod">
          <ac:chgData name="Kevin Bouchard" userId="2fc9e66d-ba45-474f-8a9f-7086b34a7d26" providerId="ADAL" clId="{C605D8D1-30AF-4EBE-BF5D-7E2A9A7F78EB}" dt="2024-01-25T21:43:40.170" v="2"/>
          <ac:spMkLst>
            <pc:docMk/>
            <pc:sldMk cId="2198734492" sldId="304"/>
            <ac:spMk id="4" creationId="{00000000-0000-0000-0000-000000000000}"/>
          </ac:spMkLst>
        </pc:spChg>
        <pc:spChg chg="mod">
          <ac:chgData name="Kevin Bouchard" userId="2fc9e66d-ba45-474f-8a9f-7086b34a7d26" providerId="ADAL" clId="{C605D8D1-30AF-4EBE-BF5D-7E2A9A7F78EB}" dt="2024-01-25T21:43:40.170" v="2"/>
          <ac:spMkLst>
            <pc:docMk/>
            <pc:sldMk cId="2198734492" sldId="304"/>
            <ac:spMk id="5" creationId="{00000000-0000-0000-0000-000000000000}"/>
          </ac:spMkLst>
        </pc:spChg>
      </pc:sldChg>
      <pc:sldChg chg="addSp modSp mod setBg">
        <pc:chgData name="Kevin Bouchard" userId="2fc9e66d-ba45-474f-8a9f-7086b34a7d26" providerId="ADAL" clId="{C605D8D1-30AF-4EBE-BF5D-7E2A9A7F78EB}" dt="2024-01-27T16:49:44.970" v="2613" actId="27636"/>
        <pc:sldMkLst>
          <pc:docMk/>
          <pc:sldMk cId="1104281022" sldId="305"/>
        </pc:sldMkLst>
        <pc:spChg chg="mod">
          <ac:chgData name="Kevin Bouchard" userId="2fc9e66d-ba45-474f-8a9f-7086b34a7d26" providerId="ADAL" clId="{C605D8D1-30AF-4EBE-BF5D-7E2A9A7F78EB}" dt="2024-01-27T16:47:40.985" v="2592" actId="26606"/>
          <ac:spMkLst>
            <pc:docMk/>
            <pc:sldMk cId="1104281022" sldId="305"/>
            <ac:spMk id="2" creationId="{00000000-0000-0000-0000-000000000000}"/>
          </ac:spMkLst>
        </pc:spChg>
        <pc:spChg chg="mod">
          <ac:chgData name="Kevin Bouchard" userId="2fc9e66d-ba45-474f-8a9f-7086b34a7d26" providerId="ADAL" clId="{C605D8D1-30AF-4EBE-BF5D-7E2A9A7F78EB}" dt="2024-01-27T16:49:44.970" v="2613" actId="27636"/>
          <ac:spMkLst>
            <pc:docMk/>
            <pc:sldMk cId="1104281022" sldId="305"/>
            <ac:spMk id="3" creationId="{00000000-0000-0000-0000-000000000000}"/>
          </ac:spMkLst>
        </pc:spChg>
        <pc:spChg chg="mod">
          <ac:chgData name="Kevin Bouchard" userId="2fc9e66d-ba45-474f-8a9f-7086b34a7d26" providerId="ADAL" clId="{C605D8D1-30AF-4EBE-BF5D-7E2A9A7F78EB}" dt="2024-01-27T16:47:40.985" v="2592" actId="26606"/>
          <ac:spMkLst>
            <pc:docMk/>
            <pc:sldMk cId="1104281022" sldId="305"/>
            <ac:spMk id="4" creationId="{00000000-0000-0000-0000-000000000000}"/>
          </ac:spMkLst>
        </pc:spChg>
        <pc:spChg chg="mod">
          <ac:chgData name="Kevin Bouchard" userId="2fc9e66d-ba45-474f-8a9f-7086b34a7d26" providerId="ADAL" clId="{C605D8D1-30AF-4EBE-BF5D-7E2A9A7F78EB}" dt="2024-01-27T16:47:40.985" v="2592" actId="26606"/>
          <ac:spMkLst>
            <pc:docMk/>
            <pc:sldMk cId="1104281022" sldId="305"/>
            <ac:spMk id="5" creationId="{00000000-0000-0000-0000-000000000000}"/>
          </ac:spMkLst>
        </pc:spChg>
        <pc:spChg chg="add">
          <ac:chgData name="Kevin Bouchard" userId="2fc9e66d-ba45-474f-8a9f-7086b34a7d26" providerId="ADAL" clId="{C605D8D1-30AF-4EBE-BF5D-7E2A9A7F78EB}" dt="2024-01-27T16:47:40.985" v="2592" actId="26606"/>
          <ac:spMkLst>
            <pc:docMk/>
            <pc:sldMk cId="1104281022" sldId="305"/>
            <ac:spMk id="12" creationId="{F3AF35CD-DA30-4E34-B0F3-32C27766DA05}"/>
          </ac:spMkLst>
        </pc:spChg>
        <pc:grpChg chg="add">
          <ac:chgData name="Kevin Bouchard" userId="2fc9e66d-ba45-474f-8a9f-7086b34a7d26" providerId="ADAL" clId="{C605D8D1-30AF-4EBE-BF5D-7E2A9A7F78EB}" dt="2024-01-27T16:47:40.985" v="2592" actId="26606"/>
          <ac:grpSpMkLst>
            <pc:docMk/>
            <pc:sldMk cId="1104281022" sldId="305"/>
            <ac:grpSpMk id="14" creationId="{BCFC42DC-2C46-47C4-BC61-530557385DBD}"/>
          </ac:grpSpMkLst>
        </pc:grpChg>
        <pc:picChg chg="mod ord">
          <ac:chgData name="Kevin Bouchard" userId="2fc9e66d-ba45-474f-8a9f-7086b34a7d26" providerId="ADAL" clId="{C605D8D1-30AF-4EBE-BF5D-7E2A9A7F78EB}" dt="2024-01-27T16:47:40.985" v="2592" actId="26606"/>
          <ac:picMkLst>
            <pc:docMk/>
            <pc:sldMk cId="1104281022" sldId="305"/>
            <ac:picMk id="7" creationId="{00000000-0000-0000-0000-000000000000}"/>
          </ac:picMkLst>
        </pc:picChg>
      </pc:sldChg>
      <pc:sldChg chg="modSp del modNotes">
        <pc:chgData name="Kevin Bouchard" userId="2fc9e66d-ba45-474f-8a9f-7086b34a7d26" providerId="ADAL" clId="{C605D8D1-30AF-4EBE-BF5D-7E2A9A7F78EB}" dt="2024-01-25T21:44:44.930" v="13" actId="47"/>
        <pc:sldMkLst>
          <pc:docMk/>
          <pc:sldMk cId="213113029" sldId="306"/>
        </pc:sldMkLst>
        <pc:spChg chg="mod">
          <ac:chgData name="Kevin Bouchard" userId="2fc9e66d-ba45-474f-8a9f-7086b34a7d26" providerId="ADAL" clId="{C605D8D1-30AF-4EBE-BF5D-7E2A9A7F78EB}" dt="2024-01-25T21:43:40.170" v="2"/>
          <ac:spMkLst>
            <pc:docMk/>
            <pc:sldMk cId="213113029" sldId="306"/>
            <ac:spMk id="2" creationId="{00000000-0000-0000-0000-000000000000}"/>
          </ac:spMkLst>
        </pc:spChg>
        <pc:spChg chg="mod">
          <ac:chgData name="Kevin Bouchard" userId="2fc9e66d-ba45-474f-8a9f-7086b34a7d26" providerId="ADAL" clId="{C605D8D1-30AF-4EBE-BF5D-7E2A9A7F78EB}" dt="2024-01-25T21:43:40.170" v="2"/>
          <ac:spMkLst>
            <pc:docMk/>
            <pc:sldMk cId="213113029" sldId="306"/>
            <ac:spMk id="3" creationId="{00000000-0000-0000-0000-000000000000}"/>
          </ac:spMkLst>
        </pc:spChg>
        <pc:spChg chg="mod">
          <ac:chgData name="Kevin Bouchard" userId="2fc9e66d-ba45-474f-8a9f-7086b34a7d26" providerId="ADAL" clId="{C605D8D1-30AF-4EBE-BF5D-7E2A9A7F78EB}" dt="2024-01-25T21:43:40.170" v="2"/>
          <ac:spMkLst>
            <pc:docMk/>
            <pc:sldMk cId="213113029" sldId="306"/>
            <ac:spMk id="4" creationId="{00000000-0000-0000-0000-000000000000}"/>
          </ac:spMkLst>
        </pc:spChg>
        <pc:spChg chg="mod">
          <ac:chgData name="Kevin Bouchard" userId="2fc9e66d-ba45-474f-8a9f-7086b34a7d26" providerId="ADAL" clId="{C605D8D1-30AF-4EBE-BF5D-7E2A9A7F78EB}" dt="2024-01-25T21:43:40.170" v="2"/>
          <ac:spMkLst>
            <pc:docMk/>
            <pc:sldMk cId="213113029" sldId="306"/>
            <ac:spMk id="5" creationId="{00000000-0000-0000-0000-000000000000}"/>
          </ac:spMkLst>
        </pc:spChg>
      </pc:sldChg>
      <pc:sldChg chg="modSp mod modNotes">
        <pc:chgData name="Kevin Bouchard" userId="2fc9e66d-ba45-474f-8a9f-7086b34a7d26" providerId="ADAL" clId="{C605D8D1-30AF-4EBE-BF5D-7E2A9A7F78EB}" dt="2024-01-25T22:13:17.117" v="942" actId="27636"/>
        <pc:sldMkLst>
          <pc:docMk/>
          <pc:sldMk cId="21371481" sldId="307"/>
        </pc:sldMkLst>
        <pc:spChg chg="mod">
          <ac:chgData name="Kevin Bouchard" userId="2fc9e66d-ba45-474f-8a9f-7086b34a7d26" providerId="ADAL" clId="{C605D8D1-30AF-4EBE-BF5D-7E2A9A7F78EB}" dt="2024-01-25T22:11:56.829" v="922" actId="20577"/>
          <ac:spMkLst>
            <pc:docMk/>
            <pc:sldMk cId="21371481" sldId="307"/>
            <ac:spMk id="2" creationId="{00000000-0000-0000-0000-000000000000}"/>
          </ac:spMkLst>
        </pc:spChg>
        <pc:spChg chg="mod">
          <ac:chgData name="Kevin Bouchard" userId="2fc9e66d-ba45-474f-8a9f-7086b34a7d26" providerId="ADAL" clId="{C605D8D1-30AF-4EBE-BF5D-7E2A9A7F78EB}" dt="2024-01-25T22:13:17.117" v="942" actId="27636"/>
          <ac:spMkLst>
            <pc:docMk/>
            <pc:sldMk cId="21371481" sldId="307"/>
            <ac:spMk id="3" creationId="{00000000-0000-0000-0000-000000000000}"/>
          </ac:spMkLst>
        </pc:spChg>
        <pc:spChg chg="mod">
          <ac:chgData name="Kevin Bouchard" userId="2fc9e66d-ba45-474f-8a9f-7086b34a7d26" providerId="ADAL" clId="{C605D8D1-30AF-4EBE-BF5D-7E2A9A7F78EB}" dt="2024-01-25T21:43:40.170" v="2"/>
          <ac:spMkLst>
            <pc:docMk/>
            <pc:sldMk cId="21371481" sldId="307"/>
            <ac:spMk id="4" creationId="{00000000-0000-0000-0000-000000000000}"/>
          </ac:spMkLst>
        </pc:spChg>
        <pc:spChg chg="mod">
          <ac:chgData name="Kevin Bouchard" userId="2fc9e66d-ba45-474f-8a9f-7086b34a7d26" providerId="ADAL" clId="{C605D8D1-30AF-4EBE-BF5D-7E2A9A7F78EB}" dt="2024-01-25T21:43:40.170" v="2"/>
          <ac:spMkLst>
            <pc:docMk/>
            <pc:sldMk cId="21371481" sldId="307"/>
            <ac:spMk id="5" creationId="{00000000-0000-0000-0000-000000000000}"/>
          </ac:spMkLst>
        </pc:spChg>
        <pc:picChg chg="mod">
          <ac:chgData name="Kevin Bouchard" userId="2fc9e66d-ba45-474f-8a9f-7086b34a7d26" providerId="ADAL" clId="{C605D8D1-30AF-4EBE-BF5D-7E2A9A7F78EB}" dt="2024-01-25T21:43:40.170" v="2"/>
          <ac:picMkLst>
            <pc:docMk/>
            <pc:sldMk cId="21371481" sldId="307"/>
            <ac:picMk id="6" creationId="{00000000-0000-0000-0000-000000000000}"/>
          </ac:picMkLst>
        </pc:picChg>
      </pc:sldChg>
      <pc:sldChg chg="modSp mod chgLayout modNotes">
        <pc:chgData name="Kevin Bouchard" userId="2fc9e66d-ba45-474f-8a9f-7086b34a7d26" providerId="ADAL" clId="{C605D8D1-30AF-4EBE-BF5D-7E2A9A7F78EB}" dt="2024-01-27T16:55:03.393" v="2625" actId="1076"/>
        <pc:sldMkLst>
          <pc:docMk/>
          <pc:sldMk cId="990244783" sldId="308"/>
        </pc:sldMkLst>
        <pc:spChg chg="mod ord">
          <ac:chgData name="Kevin Bouchard" userId="2fc9e66d-ba45-474f-8a9f-7086b34a7d26" providerId="ADAL" clId="{C605D8D1-30AF-4EBE-BF5D-7E2A9A7F78EB}" dt="2024-01-27T16:48:36.212" v="2593" actId="700"/>
          <ac:spMkLst>
            <pc:docMk/>
            <pc:sldMk cId="990244783" sldId="308"/>
            <ac:spMk id="2" creationId="{00000000-0000-0000-0000-000000000000}"/>
          </ac:spMkLst>
        </pc:spChg>
        <pc:spChg chg="mod ord">
          <ac:chgData name="Kevin Bouchard" userId="2fc9e66d-ba45-474f-8a9f-7086b34a7d26" providerId="ADAL" clId="{C605D8D1-30AF-4EBE-BF5D-7E2A9A7F78EB}" dt="2024-01-27T16:54:54.163" v="2624" actId="20577"/>
          <ac:spMkLst>
            <pc:docMk/>
            <pc:sldMk cId="990244783" sldId="308"/>
            <ac:spMk id="3" creationId="{00000000-0000-0000-0000-000000000000}"/>
          </ac:spMkLst>
        </pc:spChg>
        <pc:spChg chg="mod ord">
          <ac:chgData name="Kevin Bouchard" userId="2fc9e66d-ba45-474f-8a9f-7086b34a7d26" providerId="ADAL" clId="{C605D8D1-30AF-4EBE-BF5D-7E2A9A7F78EB}" dt="2024-01-27T16:48:36.212" v="2593" actId="700"/>
          <ac:spMkLst>
            <pc:docMk/>
            <pc:sldMk cId="990244783" sldId="308"/>
            <ac:spMk id="4" creationId="{00000000-0000-0000-0000-000000000000}"/>
          </ac:spMkLst>
        </pc:spChg>
        <pc:spChg chg="mod ord">
          <ac:chgData name="Kevin Bouchard" userId="2fc9e66d-ba45-474f-8a9f-7086b34a7d26" providerId="ADAL" clId="{C605D8D1-30AF-4EBE-BF5D-7E2A9A7F78EB}" dt="2024-01-27T16:48:36.212" v="2593" actId="700"/>
          <ac:spMkLst>
            <pc:docMk/>
            <pc:sldMk cId="990244783" sldId="308"/>
            <ac:spMk id="5" creationId="{00000000-0000-0000-0000-000000000000}"/>
          </ac:spMkLst>
        </pc:spChg>
        <pc:spChg chg="mod">
          <ac:chgData name="Kevin Bouchard" userId="2fc9e66d-ba45-474f-8a9f-7086b34a7d26" providerId="ADAL" clId="{C605D8D1-30AF-4EBE-BF5D-7E2A9A7F78EB}" dt="2024-01-27T16:49:56.512" v="2614" actId="21"/>
          <ac:spMkLst>
            <pc:docMk/>
            <pc:sldMk cId="990244783" sldId="308"/>
            <ac:spMk id="7" creationId="{00000000-0000-0000-0000-000000000000}"/>
          </ac:spMkLst>
        </pc:spChg>
        <pc:picChg chg="mod">
          <ac:chgData name="Kevin Bouchard" userId="2fc9e66d-ba45-474f-8a9f-7086b34a7d26" providerId="ADAL" clId="{C605D8D1-30AF-4EBE-BF5D-7E2A9A7F78EB}" dt="2024-01-27T16:55:03.393" v="2625" actId="1076"/>
          <ac:picMkLst>
            <pc:docMk/>
            <pc:sldMk cId="990244783" sldId="308"/>
            <ac:picMk id="6" creationId="{00000000-0000-0000-0000-000000000000}"/>
          </ac:picMkLst>
        </pc:picChg>
      </pc:sldChg>
      <pc:sldChg chg="modSp del modNotes">
        <pc:chgData name="Kevin Bouchard" userId="2fc9e66d-ba45-474f-8a9f-7086b34a7d26" providerId="ADAL" clId="{C605D8D1-30AF-4EBE-BF5D-7E2A9A7F78EB}" dt="2024-01-25T21:44:44.930" v="13" actId="47"/>
        <pc:sldMkLst>
          <pc:docMk/>
          <pc:sldMk cId="2609601377" sldId="315"/>
        </pc:sldMkLst>
        <pc:spChg chg="mod">
          <ac:chgData name="Kevin Bouchard" userId="2fc9e66d-ba45-474f-8a9f-7086b34a7d26" providerId="ADAL" clId="{C605D8D1-30AF-4EBE-BF5D-7E2A9A7F78EB}" dt="2024-01-25T21:43:40.170" v="2"/>
          <ac:spMkLst>
            <pc:docMk/>
            <pc:sldMk cId="2609601377" sldId="315"/>
            <ac:spMk id="2" creationId="{902604F8-BB63-4463-A3FA-7670C5232C2A}"/>
          </ac:spMkLst>
        </pc:spChg>
        <pc:spChg chg="mod">
          <ac:chgData name="Kevin Bouchard" userId="2fc9e66d-ba45-474f-8a9f-7086b34a7d26" providerId="ADAL" clId="{C605D8D1-30AF-4EBE-BF5D-7E2A9A7F78EB}" dt="2024-01-25T21:43:40.170" v="2"/>
          <ac:spMkLst>
            <pc:docMk/>
            <pc:sldMk cId="2609601377" sldId="315"/>
            <ac:spMk id="3" creationId="{309FC95E-B152-4DB6-8A44-8A1E568A892D}"/>
          </ac:spMkLst>
        </pc:spChg>
        <pc:spChg chg="mod">
          <ac:chgData name="Kevin Bouchard" userId="2fc9e66d-ba45-474f-8a9f-7086b34a7d26" providerId="ADAL" clId="{C605D8D1-30AF-4EBE-BF5D-7E2A9A7F78EB}" dt="2024-01-25T21:43:40.170" v="2"/>
          <ac:spMkLst>
            <pc:docMk/>
            <pc:sldMk cId="2609601377" sldId="315"/>
            <ac:spMk id="4" creationId="{A8FF54B7-3275-4B45-B0EF-1056C4CB550D}"/>
          </ac:spMkLst>
        </pc:spChg>
        <pc:spChg chg="mod">
          <ac:chgData name="Kevin Bouchard" userId="2fc9e66d-ba45-474f-8a9f-7086b34a7d26" providerId="ADAL" clId="{C605D8D1-30AF-4EBE-BF5D-7E2A9A7F78EB}" dt="2024-01-25T21:43:40.170" v="2"/>
          <ac:spMkLst>
            <pc:docMk/>
            <pc:sldMk cId="2609601377" sldId="315"/>
            <ac:spMk id="5" creationId="{67089FD6-4D61-4D55-BF20-CFC4103DF59D}"/>
          </ac:spMkLst>
        </pc:spChg>
      </pc:sldChg>
      <pc:sldChg chg="modSp">
        <pc:chgData name="Kevin Bouchard" userId="2fc9e66d-ba45-474f-8a9f-7086b34a7d26" providerId="ADAL" clId="{C605D8D1-30AF-4EBE-BF5D-7E2A9A7F78EB}" dt="2024-01-25T21:43:40.170" v="2"/>
        <pc:sldMkLst>
          <pc:docMk/>
          <pc:sldMk cId="1878114602" sldId="316"/>
        </pc:sldMkLst>
        <pc:spChg chg="mod">
          <ac:chgData name="Kevin Bouchard" userId="2fc9e66d-ba45-474f-8a9f-7086b34a7d26" providerId="ADAL" clId="{C605D8D1-30AF-4EBE-BF5D-7E2A9A7F78EB}" dt="2024-01-25T21:43:40.170" v="2"/>
          <ac:spMkLst>
            <pc:docMk/>
            <pc:sldMk cId="1878114602" sldId="316"/>
            <ac:spMk id="2" creationId="{E53B8BBA-F6C1-4281-AF1B-961D3DD3C23D}"/>
          </ac:spMkLst>
        </pc:spChg>
        <pc:spChg chg="mod">
          <ac:chgData name="Kevin Bouchard" userId="2fc9e66d-ba45-474f-8a9f-7086b34a7d26" providerId="ADAL" clId="{C605D8D1-30AF-4EBE-BF5D-7E2A9A7F78EB}" dt="2024-01-25T21:43:40.170" v="2"/>
          <ac:spMkLst>
            <pc:docMk/>
            <pc:sldMk cId="1878114602" sldId="316"/>
            <ac:spMk id="4" creationId="{90E7740F-01D8-4854-A538-38DA0DA12EE5}"/>
          </ac:spMkLst>
        </pc:spChg>
        <pc:spChg chg="mod">
          <ac:chgData name="Kevin Bouchard" userId="2fc9e66d-ba45-474f-8a9f-7086b34a7d26" providerId="ADAL" clId="{C605D8D1-30AF-4EBE-BF5D-7E2A9A7F78EB}" dt="2024-01-25T21:43:40.170" v="2"/>
          <ac:spMkLst>
            <pc:docMk/>
            <pc:sldMk cId="1878114602" sldId="316"/>
            <ac:spMk id="5" creationId="{D806040A-A9A9-4F57-AC31-C0F2A4BF4511}"/>
          </ac:spMkLst>
        </pc:spChg>
        <pc:spChg chg="mod">
          <ac:chgData name="Kevin Bouchard" userId="2fc9e66d-ba45-474f-8a9f-7086b34a7d26" providerId="ADAL" clId="{C605D8D1-30AF-4EBE-BF5D-7E2A9A7F78EB}" dt="2024-01-25T21:43:40.170" v="2"/>
          <ac:spMkLst>
            <pc:docMk/>
            <pc:sldMk cId="1878114602" sldId="316"/>
            <ac:spMk id="6" creationId="{7B58DE60-4773-91A0-7495-066626F0EBDA}"/>
          </ac:spMkLst>
        </pc:spChg>
        <pc:picChg chg="mod">
          <ac:chgData name="Kevin Bouchard" userId="2fc9e66d-ba45-474f-8a9f-7086b34a7d26" providerId="ADAL" clId="{C605D8D1-30AF-4EBE-BF5D-7E2A9A7F78EB}" dt="2024-01-25T21:43:40.170" v="2"/>
          <ac:picMkLst>
            <pc:docMk/>
            <pc:sldMk cId="1878114602" sldId="316"/>
            <ac:picMk id="9" creationId="{911CB829-45BE-9678-B802-8F96AA057D04}"/>
          </ac:picMkLst>
        </pc:picChg>
      </pc:sldChg>
      <pc:sldChg chg="modSp mod modNotes">
        <pc:chgData name="Kevin Bouchard" userId="2fc9e66d-ba45-474f-8a9f-7086b34a7d26" providerId="ADAL" clId="{C605D8D1-30AF-4EBE-BF5D-7E2A9A7F78EB}" dt="2024-01-25T22:15:05.577" v="958" actId="20577"/>
        <pc:sldMkLst>
          <pc:docMk/>
          <pc:sldMk cId="1790936805" sldId="317"/>
        </pc:sldMkLst>
        <pc:spChg chg="mod">
          <ac:chgData name="Kevin Bouchard" userId="2fc9e66d-ba45-474f-8a9f-7086b34a7d26" providerId="ADAL" clId="{C605D8D1-30AF-4EBE-BF5D-7E2A9A7F78EB}" dt="2024-01-25T22:15:05.577" v="958" actId="20577"/>
          <ac:spMkLst>
            <pc:docMk/>
            <pc:sldMk cId="1790936805" sldId="317"/>
            <ac:spMk id="2" creationId="{BAB2F8BA-F542-42A4-96E6-79A2972FB711}"/>
          </ac:spMkLst>
        </pc:spChg>
        <pc:spChg chg="mod">
          <ac:chgData name="Kevin Bouchard" userId="2fc9e66d-ba45-474f-8a9f-7086b34a7d26" providerId="ADAL" clId="{C605D8D1-30AF-4EBE-BF5D-7E2A9A7F78EB}" dt="2024-01-25T21:43:40.170" v="2"/>
          <ac:spMkLst>
            <pc:docMk/>
            <pc:sldMk cId="1790936805" sldId="317"/>
            <ac:spMk id="3" creationId="{44478F1C-5CA1-40CD-AA61-A529523FA730}"/>
          </ac:spMkLst>
        </pc:spChg>
        <pc:spChg chg="mod">
          <ac:chgData name="Kevin Bouchard" userId="2fc9e66d-ba45-474f-8a9f-7086b34a7d26" providerId="ADAL" clId="{C605D8D1-30AF-4EBE-BF5D-7E2A9A7F78EB}" dt="2024-01-25T21:43:40.170" v="2"/>
          <ac:spMkLst>
            <pc:docMk/>
            <pc:sldMk cId="1790936805" sldId="317"/>
            <ac:spMk id="4" creationId="{F30F68C7-29D7-4BEE-BECF-005ED705DD4F}"/>
          </ac:spMkLst>
        </pc:spChg>
        <pc:spChg chg="mod">
          <ac:chgData name="Kevin Bouchard" userId="2fc9e66d-ba45-474f-8a9f-7086b34a7d26" providerId="ADAL" clId="{C605D8D1-30AF-4EBE-BF5D-7E2A9A7F78EB}" dt="2024-01-25T21:43:40.170" v="2"/>
          <ac:spMkLst>
            <pc:docMk/>
            <pc:sldMk cId="1790936805" sldId="317"/>
            <ac:spMk id="5" creationId="{2B00B47C-522D-4CA7-8098-14733ABE8E04}"/>
          </ac:spMkLst>
        </pc:spChg>
        <pc:spChg chg="mod">
          <ac:chgData name="Kevin Bouchard" userId="2fc9e66d-ba45-474f-8a9f-7086b34a7d26" providerId="ADAL" clId="{C605D8D1-30AF-4EBE-BF5D-7E2A9A7F78EB}" dt="2024-01-25T21:43:40.170" v="2"/>
          <ac:spMkLst>
            <pc:docMk/>
            <pc:sldMk cId="1790936805" sldId="317"/>
            <ac:spMk id="8" creationId="{11EFA61A-6EDF-4C5E-988A-59C6556B8DCB}"/>
          </ac:spMkLst>
        </pc:spChg>
        <pc:spChg chg="mod">
          <ac:chgData name="Kevin Bouchard" userId="2fc9e66d-ba45-474f-8a9f-7086b34a7d26" providerId="ADAL" clId="{C605D8D1-30AF-4EBE-BF5D-7E2A9A7F78EB}" dt="2024-01-25T21:43:40.170" v="2"/>
          <ac:spMkLst>
            <pc:docMk/>
            <pc:sldMk cId="1790936805" sldId="317"/>
            <ac:spMk id="9" creationId="{18F65A6D-DAC9-4BF2-8D05-3E8E91325729}"/>
          </ac:spMkLst>
        </pc:spChg>
        <pc:spChg chg="mod">
          <ac:chgData name="Kevin Bouchard" userId="2fc9e66d-ba45-474f-8a9f-7086b34a7d26" providerId="ADAL" clId="{C605D8D1-30AF-4EBE-BF5D-7E2A9A7F78EB}" dt="2024-01-25T21:43:40.170" v="2"/>
          <ac:spMkLst>
            <pc:docMk/>
            <pc:sldMk cId="1790936805" sldId="317"/>
            <ac:spMk id="13" creationId="{11A2ECEE-4B37-4429-9828-A07D6D2243C8}"/>
          </ac:spMkLst>
        </pc:spChg>
        <pc:cxnChg chg="mod">
          <ac:chgData name="Kevin Bouchard" userId="2fc9e66d-ba45-474f-8a9f-7086b34a7d26" providerId="ADAL" clId="{C605D8D1-30AF-4EBE-BF5D-7E2A9A7F78EB}" dt="2024-01-25T21:43:40.170" v="2"/>
          <ac:cxnSpMkLst>
            <pc:docMk/>
            <pc:sldMk cId="1790936805" sldId="317"/>
            <ac:cxnSpMk id="11" creationId="{0F42D4C9-CFA6-4560-A0A9-23236752E598}"/>
          </ac:cxnSpMkLst>
        </pc:cxnChg>
      </pc:sldChg>
      <pc:sldChg chg="modSp mod chgLayout">
        <pc:chgData name="Kevin Bouchard" userId="2fc9e66d-ba45-474f-8a9f-7086b34a7d26" providerId="ADAL" clId="{C605D8D1-30AF-4EBE-BF5D-7E2A9A7F78EB}" dt="2024-01-25T22:26:44.883" v="1297" actId="20577"/>
        <pc:sldMkLst>
          <pc:docMk/>
          <pc:sldMk cId="1816306792" sldId="318"/>
        </pc:sldMkLst>
        <pc:spChg chg="mod ord">
          <ac:chgData name="Kevin Bouchard" userId="2fc9e66d-ba45-474f-8a9f-7086b34a7d26" providerId="ADAL" clId="{C605D8D1-30AF-4EBE-BF5D-7E2A9A7F78EB}" dt="2024-01-25T22:15:29.646" v="971" actId="20577"/>
          <ac:spMkLst>
            <pc:docMk/>
            <pc:sldMk cId="1816306792" sldId="318"/>
            <ac:spMk id="2" creationId="{75FB6866-AAA0-46AE-9298-73D3A2BF646F}"/>
          </ac:spMkLst>
        </pc:spChg>
        <pc:spChg chg="mod ord">
          <ac:chgData name="Kevin Bouchard" userId="2fc9e66d-ba45-474f-8a9f-7086b34a7d26" providerId="ADAL" clId="{C605D8D1-30AF-4EBE-BF5D-7E2A9A7F78EB}" dt="2024-01-25T22:26:44.883" v="1297" actId="20577"/>
          <ac:spMkLst>
            <pc:docMk/>
            <pc:sldMk cId="1816306792" sldId="318"/>
            <ac:spMk id="3" creationId="{01276895-2A17-6CD9-55DD-9F6EC68F7727}"/>
          </ac:spMkLst>
        </pc:spChg>
        <pc:spChg chg="mod ord">
          <ac:chgData name="Kevin Bouchard" userId="2fc9e66d-ba45-474f-8a9f-7086b34a7d26" providerId="ADAL" clId="{C605D8D1-30AF-4EBE-BF5D-7E2A9A7F78EB}" dt="2024-01-25T22:15:17.335" v="959" actId="700"/>
          <ac:spMkLst>
            <pc:docMk/>
            <pc:sldMk cId="1816306792" sldId="318"/>
            <ac:spMk id="4" creationId="{74075848-B5E2-4A48-B788-2BBC8B684B8E}"/>
          </ac:spMkLst>
        </pc:spChg>
        <pc:spChg chg="mod ord">
          <ac:chgData name="Kevin Bouchard" userId="2fc9e66d-ba45-474f-8a9f-7086b34a7d26" providerId="ADAL" clId="{C605D8D1-30AF-4EBE-BF5D-7E2A9A7F78EB}" dt="2024-01-25T22:15:17.335" v="959" actId="700"/>
          <ac:spMkLst>
            <pc:docMk/>
            <pc:sldMk cId="1816306792" sldId="318"/>
            <ac:spMk id="5" creationId="{484F101D-B1AA-4011-AEE6-0DAC09D034EA}"/>
          </ac:spMkLst>
        </pc:spChg>
        <pc:spChg chg="mod">
          <ac:chgData name="Kevin Bouchard" userId="2fc9e66d-ba45-474f-8a9f-7086b34a7d26" providerId="ADAL" clId="{C605D8D1-30AF-4EBE-BF5D-7E2A9A7F78EB}" dt="2024-01-25T21:43:40.170" v="2"/>
          <ac:spMkLst>
            <pc:docMk/>
            <pc:sldMk cId="1816306792" sldId="318"/>
            <ac:spMk id="6" creationId="{57FBE910-7878-4CA8-9AB5-823E178FA4F8}"/>
          </ac:spMkLst>
        </pc:spChg>
        <pc:picChg chg="mod">
          <ac:chgData name="Kevin Bouchard" userId="2fc9e66d-ba45-474f-8a9f-7086b34a7d26" providerId="ADAL" clId="{C605D8D1-30AF-4EBE-BF5D-7E2A9A7F78EB}" dt="2024-01-25T22:24:56.665" v="985" actId="1076"/>
          <ac:picMkLst>
            <pc:docMk/>
            <pc:sldMk cId="1816306792" sldId="318"/>
            <ac:picMk id="7" creationId="{D42ACD37-DC27-4E04-B0B3-8D979FD1139E}"/>
          </ac:picMkLst>
        </pc:picChg>
      </pc:sldChg>
      <pc:sldChg chg="delSp modSp mod delDesignElem">
        <pc:chgData name="Kevin Bouchard" userId="2fc9e66d-ba45-474f-8a9f-7086b34a7d26" providerId="ADAL" clId="{C605D8D1-30AF-4EBE-BF5D-7E2A9A7F78EB}" dt="2024-01-27T15:01:54.362" v="1885" actId="20577"/>
        <pc:sldMkLst>
          <pc:docMk/>
          <pc:sldMk cId="2313909086" sldId="319"/>
        </pc:sldMkLst>
        <pc:spChg chg="mod">
          <ac:chgData name="Kevin Bouchard" userId="2fc9e66d-ba45-474f-8a9f-7086b34a7d26" providerId="ADAL" clId="{C605D8D1-30AF-4EBE-BF5D-7E2A9A7F78EB}" dt="2024-01-27T15:00:23.580" v="1828" actId="403"/>
          <ac:spMkLst>
            <pc:docMk/>
            <pc:sldMk cId="2313909086" sldId="319"/>
            <ac:spMk id="2" creationId="{F98DFFF9-E4A4-464B-8B01-04FFE8933425}"/>
          </ac:spMkLst>
        </pc:spChg>
        <pc:spChg chg="mod">
          <ac:chgData name="Kevin Bouchard" userId="2fc9e66d-ba45-474f-8a9f-7086b34a7d26" providerId="ADAL" clId="{C605D8D1-30AF-4EBE-BF5D-7E2A9A7F78EB}" dt="2024-01-27T15:01:54.362" v="1885" actId="20577"/>
          <ac:spMkLst>
            <pc:docMk/>
            <pc:sldMk cId="2313909086" sldId="319"/>
            <ac:spMk id="3" creationId="{A4073570-269D-49B1-80A7-C16CE25B5DBB}"/>
          </ac:spMkLst>
        </pc:spChg>
        <pc:spChg chg="mod">
          <ac:chgData name="Kevin Bouchard" userId="2fc9e66d-ba45-474f-8a9f-7086b34a7d26" providerId="ADAL" clId="{C605D8D1-30AF-4EBE-BF5D-7E2A9A7F78EB}" dt="2024-01-25T21:43:40.170" v="2"/>
          <ac:spMkLst>
            <pc:docMk/>
            <pc:sldMk cId="2313909086" sldId="319"/>
            <ac:spMk id="4" creationId="{3E7A59CB-004E-4CA1-A7CB-95700879F0D0}"/>
          </ac:spMkLst>
        </pc:spChg>
        <pc:spChg chg="mod">
          <ac:chgData name="Kevin Bouchard" userId="2fc9e66d-ba45-474f-8a9f-7086b34a7d26" providerId="ADAL" clId="{C605D8D1-30AF-4EBE-BF5D-7E2A9A7F78EB}" dt="2024-01-25T21:43:40.170" v="2"/>
          <ac:spMkLst>
            <pc:docMk/>
            <pc:sldMk cId="2313909086" sldId="319"/>
            <ac:spMk id="5" creationId="{E206CAE1-57B8-431E-B2F7-8C3BE88EFB66}"/>
          </ac:spMkLst>
        </pc:spChg>
        <pc:spChg chg="del mod">
          <ac:chgData name="Kevin Bouchard" userId="2fc9e66d-ba45-474f-8a9f-7086b34a7d26" providerId="ADAL" clId="{C605D8D1-30AF-4EBE-BF5D-7E2A9A7F78EB}" dt="2024-01-25T21:43:40.170" v="2"/>
          <ac:spMkLst>
            <pc:docMk/>
            <pc:sldMk cId="2313909086" sldId="319"/>
            <ac:spMk id="12" creationId="{F3AF35CD-DA30-4E34-B0F3-32C27766DA05}"/>
          </ac:spMkLst>
        </pc:spChg>
        <pc:spChg chg="mod">
          <ac:chgData name="Kevin Bouchard" userId="2fc9e66d-ba45-474f-8a9f-7086b34a7d26" providerId="ADAL" clId="{C605D8D1-30AF-4EBE-BF5D-7E2A9A7F78EB}" dt="2024-01-25T21:43:40.170" v="2"/>
          <ac:spMkLst>
            <pc:docMk/>
            <pc:sldMk cId="2313909086" sldId="319"/>
            <ac:spMk id="15" creationId="{54B91A37-AA1F-4966-8ACF-93023547DA92}"/>
          </ac:spMkLst>
        </pc:spChg>
        <pc:spChg chg="mod">
          <ac:chgData name="Kevin Bouchard" userId="2fc9e66d-ba45-474f-8a9f-7086b34a7d26" providerId="ADAL" clId="{C605D8D1-30AF-4EBE-BF5D-7E2A9A7F78EB}" dt="2024-01-25T21:43:40.170" v="2"/>
          <ac:spMkLst>
            <pc:docMk/>
            <pc:sldMk cId="2313909086" sldId="319"/>
            <ac:spMk id="16" creationId="{17B17AC5-0931-432F-9A4A-DDCFAA010ABC}"/>
          </ac:spMkLst>
        </pc:spChg>
        <pc:grpChg chg="del mod">
          <ac:chgData name="Kevin Bouchard" userId="2fc9e66d-ba45-474f-8a9f-7086b34a7d26" providerId="ADAL" clId="{C605D8D1-30AF-4EBE-BF5D-7E2A9A7F78EB}" dt="2024-01-25T21:43:40.170" v="2"/>
          <ac:grpSpMkLst>
            <pc:docMk/>
            <pc:sldMk cId="2313909086" sldId="319"/>
            <ac:grpSpMk id="14" creationId="{BCFC42DC-2C46-47C4-BC61-530557385DBD}"/>
          </ac:grpSpMkLst>
        </pc:grpChg>
        <pc:picChg chg="mod">
          <ac:chgData name="Kevin Bouchard" userId="2fc9e66d-ba45-474f-8a9f-7086b34a7d26" providerId="ADAL" clId="{C605D8D1-30AF-4EBE-BF5D-7E2A9A7F78EB}" dt="2024-01-25T21:43:40.170" v="2"/>
          <ac:picMkLst>
            <pc:docMk/>
            <pc:sldMk cId="2313909086" sldId="319"/>
            <ac:picMk id="7" creationId="{39307DA7-DBC8-45DA-8111-7321B63C94BE}"/>
          </ac:picMkLst>
        </pc:picChg>
      </pc:sldChg>
      <pc:sldChg chg="modSp del modNotes">
        <pc:chgData name="Kevin Bouchard" userId="2fc9e66d-ba45-474f-8a9f-7086b34a7d26" providerId="ADAL" clId="{C605D8D1-30AF-4EBE-BF5D-7E2A9A7F78EB}" dt="2024-01-25T21:44:44.930" v="13" actId="47"/>
        <pc:sldMkLst>
          <pc:docMk/>
          <pc:sldMk cId="3105164959" sldId="320"/>
        </pc:sldMkLst>
        <pc:spChg chg="mod">
          <ac:chgData name="Kevin Bouchard" userId="2fc9e66d-ba45-474f-8a9f-7086b34a7d26" providerId="ADAL" clId="{C605D8D1-30AF-4EBE-BF5D-7E2A9A7F78EB}" dt="2024-01-25T21:43:40.170" v="2"/>
          <ac:spMkLst>
            <pc:docMk/>
            <pc:sldMk cId="3105164959" sldId="320"/>
            <ac:spMk id="2" creationId="{71BDA80D-CADD-5871-8DA3-7AE60C9E850B}"/>
          </ac:spMkLst>
        </pc:spChg>
        <pc:spChg chg="mod">
          <ac:chgData name="Kevin Bouchard" userId="2fc9e66d-ba45-474f-8a9f-7086b34a7d26" providerId="ADAL" clId="{C605D8D1-30AF-4EBE-BF5D-7E2A9A7F78EB}" dt="2024-01-25T21:43:40.170" v="2"/>
          <ac:spMkLst>
            <pc:docMk/>
            <pc:sldMk cId="3105164959" sldId="320"/>
            <ac:spMk id="3" creationId="{D54474D8-AE40-43E9-2938-5A62DD52D592}"/>
          </ac:spMkLst>
        </pc:spChg>
        <pc:spChg chg="mod">
          <ac:chgData name="Kevin Bouchard" userId="2fc9e66d-ba45-474f-8a9f-7086b34a7d26" providerId="ADAL" clId="{C605D8D1-30AF-4EBE-BF5D-7E2A9A7F78EB}" dt="2024-01-25T21:43:40.170" v="2"/>
          <ac:spMkLst>
            <pc:docMk/>
            <pc:sldMk cId="3105164959" sldId="320"/>
            <ac:spMk id="4" creationId="{52569A03-27F9-3D02-615A-C446436CDADE}"/>
          </ac:spMkLst>
        </pc:spChg>
        <pc:spChg chg="mod">
          <ac:chgData name="Kevin Bouchard" userId="2fc9e66d-ba45-474f-8a9f-7086b34a7d26" providerId="ADAL" clId="{C605D8D1-30AF-4EBE-BF5D-7E2A9A7F78EB}" dt="2024-01-25T21:43:40.170" v="2"/>
          <ac:spMkLst>
            <pc:docMk/>
            <pc:sldMk cId="3105164959" sldId="320"/>
            <ac:spMk id="5" creationId="{B5F5AFC0-C03D-D8D8-76BD-42216FEB22EF}"/>
          </ac:spMkLst>
        </pc:spChg>
        <pc:spChg chg="mod">
          <ac:chgData name="Kevin Bouchard" userId="2fc9e66d-ba45-474f-8a9f-7086b34a7d26" providerId="ADAL" clId="{C605D8D1-30AF-4EBE-BF5D-7E2A9A7F78EB}" dt="2024-01-25T21:43:40.170" v="2"/>
          <ac:spMkLst>
            <pc:docMk/>
            <pc:sldMk cId="3105164959" sldId="320"/>
            <ac:spMk id="6" creationId="{0B0EB9E1-1C44-A69D-5C25-90F2484CC698}"/>
          </ac:spMkLst>
        </pc:spChg>
        <pc:spChg chg="mod">
          <ac:chgData name="Kevin Bouchard" userId="2fc9e66d-ba45-474f-8a9f-7086b34a7d26" providerId="ADAL" clId="{C605D8D1-30AF-4EBE-BF5D-7E2A9A7F78EB}" dt="2024-01-25T21:43:40.170" v="2"/>
          <ac:spMkLst>
            <pc:docMk/>
            <pc:sldMk cId="3105164959" sldId="320"/>
            <ac:spMk id="7" creationId="{A62DF3AC-9DB5-8857-6AEA-F6FA49BD971D}"/>
          </ac:spMkLst>
        </pc:spChg>
        <pc:spChg chg="mod">
          <ac:chgData name="Kevin Bouchard" userId="2fc9e66d-ba45-474f-8a9f-7086b34a7d26" providerId="ADAL" clId="{C605D8D1-30AF-4EBE-BF5D-7E2A9A7F78EB}" dt="2024-01-25T21:43:40.170" v="2"/>
          <ac:spMkLst>
            <pc:docMk/>
            <pc:sldMk cId="3105164959" sldId="320"/>
            <ac:spMk id="8" creationId="{3D1F645F-9417-5426-2CBC-2A33F3758342}"/>
          </ac:spMkLst>
        </pc:spChg>
        <pc:picChg chg="mod">
          <ac:chgData name="Kevin Bouchard" userId="2fc9e66d-ba45-474f-8a9f-7086b34a7d26" providerId="ADAL" clId="{C605D8D1-30AF-4EBE-BF5D-7E2A9A7F78EB}" dt="2024-01-25T21:43:40.170" v="2"/>
          <ac:picMkLst>
            <pc:docMk/>
            <pc:sldMk cId="3105164959" sldId="320"/>
            <ac:picMk id="9" creationId="{3FEC6CCE-DA3E-0DF4-9DD8-67CAE3286D88}"/>
          </ac:picMkLst>
        </pc:picChg>
      </pc:sldChg>
      <pc:sldChg chg="modSp del modNotes">
        <pc:chgData name="Kevin Bouchard" userId="2fc9e66d-ba45-474f-8a9f-7086b34a7d26" providerId="ADAL" clId="{C605D8D1-30AF-4EBE-BF5D-7E2A9A7F78EB}" dt="2024-01-25T21:44:44.930" v="13" actId="47"/>
        <pc:sldMkLst>
          <pc:docMk/>
          <pc:sldMk cId="3691630034" sldId="321"/>
        </pc:sldMkLst>
        <pc:spChg chg="mod">
          <ac:chgData name="Kevin Bouchard" userId="2fc9e66d-ba45-474f-8a9f-7086b34a7d26" providerId="ADAL" clId="{C605D8D1-30AF-4EBE-BF5D-7E2A9A7F78EB}" dt="2024-01-25T21:43:40.170" v="2"/>
          <ac:spMkLst>
            <pc:docMk/>
            <pc:sldMk cId="3691630034" sldId="321"/>
            <ac:spMk id="2" creationId="{0F4C9A83-7C53-A66A-7F25-C1C3F537CAAB}"/>
          </ac:spMkLst>
        </pc:spChg>
        <pc:spChg chg="mod">
          <ac:chgData name="Kevin Bouchard" userId="2fc9e66d-ba45-474f-8a9f-7086b34a7d26" providerId="ADAL" clId="{C605D8D1-30AF-4EBE-BF5D-7E2A9A7F78EB}" dt="2024-01-25T21:43:40.170" v="2"/>
          <ac:spMkLst>
            <pc:docMk/>
            <pc:sldMk cId="3691630034" sldId="321"/>
            <ac:spMk id="3" creationId="{3C57D2A2-0D02-247E-35F1-61C52A8F9362}"/>
          </ac:spMkLst>
        </pc:spChg>
        <pc:spChg chg="mod">
          <ac:chgData name="Kevin Bouchard" userId="2fc9e66d-ba45-474f-8a9f-7086b34a7d26" providerId="ADAL" clId="{C605D8D1-30AF-4EBE-BF5D-7E2A9A7F78EB}" dt="2024-01-25T21:43:40.170" v="2"/>
          <ac:spMkLst>
            <pc:docMk/>
            <pc:sldMk cId="3691630034" sldId="321"/>
            <ac:spMk id="4" creationId="{34E5A59C-537D-4702-A90A-9A0114A11DE2}"/>
          </ac:spMkLst>
        </pc:spChg>
        <pc:spChg chg="mod">
          <ac:chgData name="Kevin Bouchard" userId="2fc9e66d-ba45-474f-8a9f-7086b34a7d26" providerId="ADAL" clId="{C605D8D1-30AF-4EBE-BF5D-7E2A9A7F78EB}" dt="2024-01-25T21:43:40.170" v="2"/>
          <ac:spMkLst>
            <pc:docMk/>
            <pc:sldMk cId="3691630034" sldId="321"/>
            <ac:spMk id="5" creationId="{21E3E8D2-4C1C-BAB4-6CAA-E7F994694BE5}"/>
          </ac:spMkLst>
        </pc:spChg>
        <pc:spChg chg="mod">
          <ac:chgData name="Kevin Bouchard" userId="2fc9e66d-ba45-474f-8a9f-7086b34a7d26" providerId="ADAL" clId="{C605D8D1-30AF-4EBE-BF5D-7E2A9A7F78EB}" dt="2024-01-25T21:43:40.170" v="2"/>
          <ac:spMkLst>
            <pc:docMk/>
            <pc:sldMk cId="3691630034" sldId="321"/>
            <ac:spMk id="6" creationId="{D492F935-82EC-36CD-9F9F-8CACAE044000}"/>
          </ac:spMkLst>
        </pc:spChg>
        <pc:spChg chg="mod">
          <ac:chgData name="Kevin Bouchard" userId="2fc9e66d-ba45-474f-8a9f-7086b34a7d26" providerId="ADAL" clId="{C605D8D1-30AF-4EBE-BF5D-7E2A9A7F78EB}" dt="2024-01-25T21:43:40.170" v="2"/>
          <ac:spMkLst>
            <pc:docMk/>
            <pc:sldMk cId="3691630034" sldId="321"/>
            <ac:spMk id="7" creationId="{49A7BFC9-82E3-F71E-3568-98D59829F2C4}"/>
          </ac:spMkLst>
        </pc:spChg>
      </pc:sldChg>
      <pc:sldChg chg="modSp del">
        <pc:chgData name="Kevin Bouchard" userId="2fc9e66d-ba45-474f-8a9f-7086b34a7d26" providerId="ADAL" clId="{C605D8D1-30AF-4EBE-BF5D-7E2A9A7F78EB}" dt="2024-01-25T21:44:44.930" v="13" actId="47"/>
        <pc:sldMkLst>
          <pc:docMk/>
          <pc:sldMk cId="3316546867" sldId="322"/>
        </pc:sldMkLst>
        <pc:spChg chg="mod">
          <ac:chgData name="Kevin Bouchard" userId="2fc9e66d-ba45-474f-8a9f-7086b34a7d26" providerId="ADAL" clId="{C605D8D1-30AF-4EBE-BF5D-7E2A9A7F78EB}" dt="2024-01-25T21:43:40.170" v="2"/>
          <ac:spMkLst>
            <pc:docMk/>
            <pc:sldMk cId="3316546867" sldId="322"/>
            <ac:spMk id="2" creationId="{DA1E2961-F6CE-3400-9A8C-593CB05A64BA}"/>
          </ac:spMkLst>
        </pc:spChg>
        <pc:spChg chg="mod">
          <ac:chgData name="Kevin Bouchard" userId="2fc9e66d-ba45-474f-8a9f-7086b34a7d26" providerId="ADAL" clId="{C605D8D1-30AF-4EBE-BF5D-7E2A9A7F78EB}" dt="2024-01-25T21:43:40.170" v="2"/>
          <ac:spMkLst>
            <pc:docMk/>
            <pc:sldMk cId="3316546867" sldId="322"/>
            <ac:spMk id="3" creationId="{7DFC660B-E4E4-1F38-AF0E-1F36756D63AA}"/>
          </ac:spMkLst>
        </pc:spChg>
        <pc:spChg chg="mod">
          <ac:chgData name="Kevin Bouchard" userId="2fc9e66d-ba45-474f-8a9f-7086b34a7d26" providerId="ADAL" clId="{C605D8D1-30AF-4EBE-BF5D-7E2A9A7F78EB}" dt="2024-01-25T21:43:40.170" v="2"/>
          <ac:spMkLst>
            <pc:docMk/>
            <pc:sldMk cId="3316546867" sldId="322"/>
            <ac:spMk id="4" creationId="{4277349C-B0AD-3913-71A4-BED4DFE55D93}"/>
          </ac:spMkLst>
        </pc:spChg>
        <pc:spChg chg="mod">
          <ac:chgData name="Kevin Bouchard" userId="2fc9e66d-ba45-474f-8a9f-7086b34a7d26" providerId="ADAL" clId="{C605D8D1-30AF-4EBE-BF5D-7E2A9A7F78EB}" dt="2024-01-25T21:43:40.170" v="2"/>
          <ac:spMkLst>
            <pc:docMk/>
            <pc:sldMk cId="3316546867" sldId="322"/>
            <ac:spMk id="5" creationId="{4F7060F1-502C-4EB3-3231-F3F2F08659F2}"/>
          </ac:spMkLst>
        </pc:spChg>
        <pc:picChg chg="mod">
          <ac:chgData name="Kevin Bouchard" userId="2fc9e66d-ba45-474f-8a9f-7086b34a7d26" providerId="ADAL" clId="{C605D8D1-30AF-4EBE-BF5D-7E2A9A7F78EB}" dt="2024-01-25T21:43:40.170" v="2"/>
          <ac:picMkLst>
            <pc:docMk/>
            <pc:sldMk cId="3316546867" sldId="322"/>
            <ac:picMk id="1026" creationId="{9F5299A8-A9EE-6D3B-2061-E793C9DC1B64}"/>
          </ac:picMkLst>
        </pc:picChg>
      </pc:sldChg>
      <pc:sldChg chg="add">
        <pc:chgData name="Kevin Bouchard" userId="2fc9e66d-ba45-474f-8a9f-7086b34a7d26" providerId="ADAL" clId="{C605D8D1-30AF-4EBE-BF5D-7E2A9A7F78EB}" dt="2024-01-25T21:44:10.063" v="9"/>
        <pc:sldMkLst>
          <pc:docMk/>
          <pc:sldMk cId="661908061" sldId="346"/>
        </pc:sldMkLst>
      </pc:sldChg>
      <pc:sldChg chg="addSp delSp modSp add mod setBg delDesignElem chgLayout">
        <pc:chgData name="Kevin Bouchard" userId="2fc9e66d-ba45-474f-8a9f-7086b34a7d26" providerId="ADAL" clId="{C605D8D1-30AF-4EBE-BF5D-7E2A9A7F78EB}" dt="2024-01-25T21:50:32.610" v="247" actId="14100"/>
        <pc:sldMkLst>
          <pc:docMk/>
          <pc:sldMk cId="173000083" sldId="349"/>
        </pc:sldMkLst>
        <pc:spChg chg="mod ord">
          <ac:chgData name="Kevin Bouchard" userId="2fc9e66d-ba45-474f-8a9f-7086b34a7d26" providerId="ADAL" clId="{C605D8D1-30AF-4EBE-BF5D-7E2A9A7F78EB}" dt="2024-01-25T21:49:41.464" v="239" actId="700"/>
          <ac:spMkLst>
            <pc:docMk/>
            <pc:sldMk cId="173000083" sldId="349"/>
            <ac:spMk id="2" creationId="{80228327-13A8-899D-2B04-A6C988157BC9}"/>
          </ac:spMkLst>
        </pc:spChg>
        <pc:spChg chg="mod ord">
          <ac:chgData name="Kevin Bouchard" userId="2fc9e66d-ba45-474f-8a9f-7086b34a7d26" providerId="ADAL" clId="{C605D8D1-30AF-4EBE-BF5D-7E2A9A7F78EB}" dt="2024-01-25T21:49:41.464" v="239" actId="700"/>
          <ac:spMkLst>
            <pc:docMk/>
            <pc:sldMk cId="173000083" sldId="349"/>
            <ac:spMk id="4" creationId="{FBA4B92C-9A35-5C0C-5B6E-0B867BC3BE77}"/>
          </ac:spMkLst>
        </pc:spChg>
        <pc:spChg chg="mod ord">
          <ac:chgData name="Kevin Bouchard" userId="2fc9e66d-ba45-474f-8a9f-7086b34a7d26" providerId="ADAL" clId="{C605D8D1-30AF-4EBE-BF5D-7E2A9A7F78EB}" dt="2024-01-25T21:49:41.464" v="239" actId="700"/>
          <ac:spMkLst>
            <pc:docMk/>
            <pc:sldMk cId="173000083" sldId="349"/>
            <ac:spMk id="5" creationId="{96A3C90C-3F0C-4C32-6941-115616C457BA}"/>
          </ac:spMkLst>
        </pc:spChg>
        <pc:spChg chg="mod ord">
          <ac:chgData name="Kevin Bouchard" userId="2fc9e66d-ba45-474f-8a9f-7086b34a7d26" providerId="ADAL" clId="{C605D8D1-30AF-4EBE-BF5D-7E2A9A7F78EB}" dt="2024-01-25T21:50:32.610" v="247" actId="14100"/>
          <ac:spMkLst>
            <pc:docMk/>
            <pc:sldMk cId="173000083" sldId="349"/>
            <ac:spMk id="11" creationId="{2C344546-A92B-2CAD-4D16-B1E952698467}"/>
          </ac:spMkLst>
        </pc:spChg>
        <pc:spChg chg="del">
          <ac:chgData name="Kevin Bouchard" userId="2fc9e66d-ba45-474f-8a9f-7086b34a7d26" providerId="ADAL" clId="{C605D8D1-30AF-4EBE-BF5D-7E2A9A7F78EB}" dt="2024-01-25T21:44:04.889" v="8"/>
          <ac:spMkLst>
            <pc:docMk/>
            <pc:sldMk cId="173000083" sldId="349"/>
            <ac:spMk id="13" creationId="{484E34F7-E155-426C-A88E-8AEA6CF3F7EC}"/>
          </ac:spMkLst>
        </pc:spChg>
        <pc:spChg chg="add del">
          <ac:chgData name="Kevin Bouchard" userId="2fc9e66d-ba45-474f-8a9f-7086b34a7d26" providerId="ADAL" clId="{C605D8D1-30AF-4EBE-BF5D-7E2A9A7F78EB}" dt="2024-01-25T21:49:41.464" v="239" actId="700"/>
          <ac:spMkLst>
            <pc:docMk/>
            <pc:sldMk cId="173000083" sldId="349"/>
            <ac:spMk id="16" creationId="{5118BA95-03E7-41B7-B442-0AF8C0A7FF68}"/>
          </ac:spMkLst>
        </pc:spChg>
        <pc:spChg chg="add del">
          <ac:chgData name="Kevin Bouchard" userId="2fc9e66d-ba45-474f-8a9f-7086b34a7d26" providerId="ADAL" clId="{C605D8D1-30AF-4EBE-BF5D-7E2A9A7F78EB}" dt="2024-01-25T21:49:41.464" v="239" actId="700"/>
          <ac:spMkLst>
            <pc:docMk/>
            <pc:sldMk cId="173000083" sldId="349"/>
            <ac:spMk id="18" creationId="{AD9B3EAD-A2B3-42C4-927C-3455E3E69EE6}"/>
          </ac:spMkLst>
        </pc:spChg>
        <pc:spChg chg="add del">
          <ac:chgData name="Kevin Bouchard" userId="2fc9e66d-ba45-474f-8a9f-7086b34a7d26" providerId="ADAL" clId="{C605D8D1-30AF-4EBE-BF5D-7E2A9A7F78EB}" dt="2024-01-25T21:49:41.464" v="239" actId="700"/>
          <ac:spMkLst>
            <pc:docMk/>
            <pc:sldMk cId="173000083" sldId="349"/>
            <ac:spMk id="20" creationId="{89F78725-8B4F-43D3-B767-EB7DB0C0201E}"/>
          </ac:spMkLst>
        </pc:spChg>
        <pc:grpChg chg="add del">
          <ac:chgData name="Kevin Bouchard" userId="2fc9e66d-ba45-474f-8a9f-7086b34a7d26" providerId="ADAL" clId="{C605D8D1-30AF-4EBE-BF5D-7E2A9A7F78EB}" dt="2024-01-25T21:49:41.464" v="239" actId="700"/>
          <ac:grpSpMkLst>
            <pc:docMk/>
            <pc:sldMk cId="173000083" sldId="349"/>
            <ac:grpSpMk id="22" creationId="{C9B0630D-5E49-4BF7-8CF1-7DECD4B08B16}"/>
          </ac:grpSpMkLst>
        </pc:grpChg>
        <pc:picChg chg="add del mod ord">
          <ac:chgData name="Kevin Bouchard" userId="2fc9e66d-ba45-474f-8a9f-7086b34a7d26" providerId="ADAL" clId="{C605D8D1-30AF-4EBE-BF5D-7E2A9A7F78EB}" dt="2024-01-25T21:49:37.209" v="238" actId="21"/>
          <ac:picMkLst>
            <pc:docMk/>
            <pc:sldMk cId="173000083" sldId="349"/>
            <ac:picMk id="6" creationId="{DDB7136C-AAB9-C4CC-9892-001D5CD7AAB3}"/>
          </ac:picMkLst>
        </pc:picChg>
        <pc:picChg chg="del">
          <ac:chgData name="Kevin Bouchard" userId="2fc9e66d-ba45-474f-8a9f-7086b34a7d26" providerId="ADAL" clId="{C605D8D1-30AF-4EBE-BF5D-7E2A9A7F78EB}" dt="2024-01-25T21:49:02.108" v="228" actId="478"/>
          <ac:picMkLst>
            <pc:docMk/>
            <pc:sldMk cId="173000083" sldId="349"/>
            <ac:picMk id="7" creationId="{E3E49B93-4959-946F-B8AF-F498901F2AB6}"/>
          </ac:picMkLst>
        </pc:picChg>
        <pc:picChg chg="add mod">
          <ac:chgData name="Kevin Bouchard" userId="2fc9e66d-ba45-474f-8a9f-7086b34a7d26" providerId="ADAL" clId="{C605D8D1-30AF-4EBE-BF5D-7E2A9A7F78EB}" dt="2024-01-25T21:50:26.465" v="246" actId="1076"/>
          <ac:picMkLst>
            <pc:docMk/>
            <pc:sldMk cId="173000083" sldId="349"/>
            <ac:picMk id="8" creationId="{DDB7136C-AAB9-C4CC-9892-001D5CD7AAB3}"/>
          </ac:picMkLst>
        </pc:picChg>
      </pc:sldChg>
      <pc:sldChg chg="add">
        <pc:chgData name="Kevin Bouchard" userId="2fc9e66d-ba45-474f-8a9f-7086b34a7d26" providerId="ADAL" clId="{C605D8D1-30AF-4EBE-BF5D-7E2A9A7F78EB}" dt="2024-01-25T21:47:11.810" v="226"/>
        <pc:sldMkLst>
          <pc:docMk/>
          <pc:sldMk cId="2995613899" sldId="350"/>
        </pc:sldMkLst>
      </pc:sldChg>
      <pc:sldChg chg="addSp delSp modSp new mod">
        <pc:chgData name="Kevin Bouchard" userId="2fc9e66d-ba45-474f-8a9f-7086b34a7d26" providerId="ADAL" clId="{C605D8D1-30AF-4EBE-BF5D-7E2A9A7F78EB}" dt="2024-01-25T22:01:19.394" v="623" actId="1038"/>
        <pc:sldMkLst>
          <pc:docMk/>
          <pc:sldMk cId="2367645728" sldId="351"/>
        </pc:sldMkLst>
        <pc:spChg chg="mod">
          <ac:chgData name="Kevin Bouchard" userId="2fc9e66d-ba45-474f-8a9f-7086b34a7d26" providerId="ADAL" clId="{C605D8D1-30AF-4EBE-BF5D-7E2A9A7F78EB}" dt="2024-01-25T21:55:16.974" v="576" actId="20577"/>
          <ac:spMkLst>
            <pc:docMk/>
            <pc:sldMk cId="2367645728" sldId="351"/>
            <ac:spMk id="2" creationId="{555FA6FC-013F-2C0C-CA97-F0E4055B2EB1}"/>
          </ac:spMkLst>
        </pc:spChg>
        <pc:spChg chg="del">
          <ac:chgData name="Kevin Bouchard" userId="2fc9e66d-ba45-474f-8a9f-7086b34a7d26" providerId="ADAL" clId="{C605D8D1-30AF-4EBE-BF5D-7E2A9A7F78EB}" dt="2024-01-25T21:57:15.539" v="583" actId="22"/>
          <ac:spMkLst>
            <pc:docMk/>
            <pc:sldMk cId="2367645728" sldId="351"/>
            <ac:spMk id="3" creationId="{6F298C09-0A25-1CB6-3F00-217EB6F950F9}"/>
          </ac:spMkLst>
        </pc:spChg>
        <pc:picChg chg="add mod modCrop">
          <ac:chgData name="Kevin Bouchard" userId="2fc9e66d-ba45-474f-8a9f-7086b34a7d26" providerId="ADAL" clId="{C605D8D1-30AF-4EBE-BF5D-7E2A9A7F78EB}" dt="2024-01-25T21:58:25.364" v="593" actId="1076"/>
          <ac:picMkLst>
            <pc:docMk/>
            <pc:sldMk cId="2367645728" sldId="351"/>
            <ac:picMk id="7" creationId="{5B0A71CC-1268-3DEC-AEB7-2934F20629CE}"/>
          </ac:picMkLst>
        </pc:picChg>
        <pc:picChg chg="add mod ord">
          <ac:chgData name="Kevin Bouchard" userId="2fc9e66d-ba45-474f-8a9f-7086b34a7d26" providerId="ADAL" clId="{C605D8D1-30AF-4EBE-BF5D-7E2A9A7F78EB}" dt="2024-01-25T21:58:16.754" v="591" actId="1076"/>
          <ac:picMkLst>
            <pc:docMk/>
            <pc:sldMk cId="2367645728" sldId="351"/>
            <ac:picMk id="9" creationId="{4BD8CDFE-18E6-9082-7174-7DDD8D02CF78}"/>
          </ac:picMkLst>
        </pc:picChg>
        <pc:picChg chg="add mod modCrop">
          <ac:chgData name="Kevin Bouchard" userId="2fc9e66d-ba45-474f-8a9f-7086b34a7d26" providerId="ADAL" clId="{C605D8D1-30AF-4EBE-BF5D-7E2A9A7F78EB}" dt="2024-01-25T21:59:43.628" v="600" actId="732"/>
          <ac:picMkLst>
            <pc:docMk/>
            <pc:sldMk cId="2367645728" sldId="351"/>
            <ac:picMk id="11" creationId="{48DC2CA3-30C0-1931-79C9-4FC7D7B85695}"/>
          </ac:picMkLst>
        </pc:picChg>
        <pc:picChg chg="add mod">
          <ac:chgData name="Kevin Bouchard" userId="2fc9e66d-ba45-474f-8a9f-7086b34a7d26" providerId="ADAL" clId="{C605D8D1-30AF-4EBE-BF5D-7E2A9A7F78EB}" dt="2024-01-25T22:00:30.538" v="616" actId="1076"/>
          <ac:picMkLst>
            <pc:docMk/>
            <pc:sldMk cId="2367645728" sldId="351"/>
            <ac:picMk id="13" creationId="{1AED8041-F629-D84C-3BB9-9186727AA2AF}"/>
          </ac:picMkLst>
        </pc:picChg>
        <pc:picChg chg="add mod modCrop">
          <ac:chgData name="Kevin Bouchard" userId="2fc9e66d-ba45-474f-8a9f-7086b34a7d26" providerId="ADAL" clId="{C605D8D1-30AF-4EBE-BF5D-7E2A9A7F78EB}" dt="2024-01-25T22:00:21.064" v="615" actId="1035"/>
          <ac:picMkLst>
            <pc:docMk/>
            <pc:sldMk cId="2367645728" sldId="351"/>
            <ac:picMk id="14" creationId="{4AD9C322-185B-8114-B8E3-8075970AED44}"/>
          </ac:picMkLst>
        </pc:picChg>
        <pc:picChg chg="add mod">
          <ac:chgData name="Kevin Bouchard" userId="2fc9e66d-ba45-474f-8a9f-7086b34a7d26" providerId="ADAL" clId="{C605D8D1-30AF-4EBE-BF5D-7E2A9A7F78EB}" dt="2024-01-25T22:01:19.394" v="623" actId="1038"/>
          <ac:picMkLst>
            <pc:docMk/>
            <pc:sldMk cId="2367645728" sldId="351"/>
            <ac:picMk id="16" creationId="{80670AEA-B7D8-AC50-FA10-A55B3852AE38}"/>
          </ac:picMkLst>
        </pc:picChg>
      </pc:sldChg>
      <pc:sldChg chg="modSp new mod">
        <pc:chgData name="Kevin Bouchard" userId="2fc9e66d-ba45-474f-8a9f-7086b34a7d26" providerId="ADAL" clId="{C605D8D1-30AF-4EBE-BF5D-7E2A9A7F78EB}" dt="2024-01-27T15:22:46.307" v="2397" actId="207"/>
        <pc:sldMkLst>
          <pc:docMk/>
          <pc:sldMk cId="3915080355" sldId="352"/>
        </pc:sldMkLst>
        <pc:spChg chg="mod">
          <ac:chgData name="Kevin Bouchard" userId="2fc9e66d-ba45-474f-8a9f-7086b34a7d26" providerId="ADAL" clId="{C605D8D1-30AF-4EBE-BF5D-7E2A9A7F78EB}" dt="2024-01-27T15:18:32.785" v="1907"/>
          <ac:spMkLst>
            <pc:docMk/>
            <pc:sldMk cId="3915080355" sldId="352"/>
            <ac:spMk id="2" creationId="{7C6D30B1-CC5E-F2B1-D746-28B0FCFD01C9}"/>
          </ac:spMkLst>
        </pc:spChg>
        <pc:spChg chg="mod">
          <ac:chgData name="Kevin Bouchard" userId="2fc9e66d-ba45-474f-8a9f-7086b34a7d26" providerId="ADAL" clId="{C605D8D1-30AF-4EBE-BF5D-7E2A9A7F78EB}" dt="2024-01-27T15:22:46.307" v="2397" actId="207"/>
          <ac:spMkLst>
            <pc:docMk/>
            <pc:sldMk cId="3915080355" sldId="352"/>
            <ac:spMk id="3" creationId="{4D399DD8-A5F0-D076-285B-B1AA319EDC6E}"/>
          </ac:spMkLst>
        </pc:spChg>
      </pc:sldChg>
      <pc:sldMasterChg chg="modSp modSldLayout">
        <pc:chgData name="Kevin Bouchard" userId="2fc9e66d-ba45-474f-8a9f-7086b34a7d26" providerId="ADAL" clId="{C605D8D1-30AF-4EBE-BF5D-7E2A9A7F78EB}" dt="2024-01-25T21:43:40.170" v="2"/>
        <pc:sldMasterMkLst>
          <pc:docMk/>
          <pc:sldMasterMk cId="159949412" sldId="2147483780"/>
        </pc:sldMasterMkLst>
        <pc:spChg chg="mod">
          <ac:chgData name="Kevin Bouchard" userId="2fc9e66d-ba45-474f-8a9f-7086b34a7d26" providerId="ADAL" clId="{C605D8D1-30AF-4EBE-BF5D-7E2A9A7F78EB}" dt="2024-01-25T21:43:40.170" v="2"/>
          <ac:spMkLst>
            <pc:docMk/>
            <pc:sldMasterMk cId="159949412" sldId="2147483780"/>
            <ac:spMk id="2" creationId="{00000000-0000-0000-0000-000000000000}"/>
          </ac:spMkLst>
        </pc:spChg>
        <pc:spChg chg="mod">
          <ac:chgData name="Kevin Bouchard" userId="2fc9e66d-ba45-474f-8a9f-7086b34a7d26" providerId="ADAL" clId="{C605D8D1-30AF-4EBE-BF5D-7E2A9A7F78EB}" dt="2024-01-25T21:43:40.170" v="2"/>
          <ac:spMkLst>
            <pc:docMk/>
            <pc:sldMasterMk cId="159949412" sldId="2147483780"/>
            <ac:spMk id="3" creationId="{00000000-0000-0000-0000-000000000000}"/>
          </ac:spMkLst>
        </pc:spChg>
        <pc:spChg chg="mod">
          <ac:chgData name="Kevin Bouchard" userId="2fc9e66d-ba45-474f-8a9f-7086b34a7d26" providerId="ADAL" clId="{C605D8D1-30AF-4EBE-BF5D-7E2A9A7F78EB}" dt="2024-01-25T21:43:40.170" v="2"/>
          <ac:spMkLst>
            <pc:docMk/>
            <pc:sldMasterMk cId="159949412" sldId="2147483780"/>
            <ac:spMk id="4" creationId="{00000000-0000-0000-0000-000000000000}"/>
          </ac:spMkLst>
        </pc:spChg>
        <pc:spChg chg="mod">
          <ac:chgData name="Kevin Bouchard" userId="2fc9e66d-ba45-474f-8a9f-7086b34a7d26" providerId="ADAL" clId="{C605D8D1-30AF-4EBE-BF5D-7E2A9A7F78EB}" dt="2024-01-25T21:43:40.170" v="2"/>
          <ac:spMkLst>
            <pc:docMk/>
            <pc:sldMasterMk cId="159949412" sldId="2147483780"/>
            <ac:spMk id="5" creationId="{00000000-0000-0000-0000-000000000000}"/>
          </ac:spMkLst>
        </pc:spChg>
        <pc:spChg chg="mod">
          <ac:chgData name="Kevin Bouchard" userId="2fc9e66d-ba45-474f-8a9f-7086b34a7d26" providerId="ADAL" clId="{C605D8D1-30AF-4EBE-BF5D-7E2A9A7F78EB}" dt="2024-01-25T21:43:40.170" v="2"/>
          <ac:spMkLst>
            <pc:docMk/>
            <pc:sldMasterMk cId="159949412" sldId="2147483780"/>
            <ac:spMk id="6" creationId="{00000000-0000-0000-0000-000000000000}"/>
          </ac:spMkLst>
        </pc:spChg>
        <pc:spChg chg="mod">
          <ac:chgData name="Kevin Bouchard" userId="2fc9e66d-ba45-474f-8a9f-7086b34a7d26" providerId="ADAL" clId="{C605D8D1-30AF-4EBE-BF5D-7E2A9A7F78EB}" dt="2024-01-25T21:43:40.170" v="2"/>
          <ac:spMkLst>
            <pc:docMk/>
            <pc:sldMasterMk cId="159949412" sldId="2147483780"/>
            <ac:spMk id="8" creationId="{00000000-0000-0000-0000-000000000000}"/>
          </ac:spMkLst>
        </pc:spChg>
        <pc:spChg chg="mod">
          <ac:chgData name="Kevin Bouchard" userId="2fc9e66d-ba45-474f-8a9f-7086b34a7d26" providerId="ADAL" clId="{C605D8D1-30AF-4EBE-BF5D-7E2A9A7F78EB}" dt="2024-01-25T21:43:40.170" v="2"/>
          <ac:spMkLst>
            <pc:docMk/>
            <pc:sldMasterMk cId="159949412" sldId="2147483780"/>
            <ac:spMk id="9" creationId="{00000000-0000-0000-0000-000000000000}"/>
          </ac:spMkLst>
        </pc:spChg>
        <pc:grpChg chg="mod">
          <ac:chgData name="Kevin Bouchard" userId="2fc9e66d-ba45-474f-8a9f-7086b34a7d26" providerId="ADAL" clId="{C605D8D1-30AF-4EBE-BF5D-7E2A9A7F78EB}" dt="2024-01-25T21:43:40.170" v="2"/>
          <ac:grpSpMkLst>
            <pc:docMk/>
            <pc:sldMasterMk cId="159949412" sldId="2147483780"/>
            <ac:grpSpMk id="12" creationId="{00000000-0000-0000-0000-000000000000}"/>
          </ac:grpSpMkLst>
        </pc:grpChg>
        <pc:sldLayoutChg chg="modSp">
          <pc:chgData name="Kevin Bouchard" userId="2fc9e66d-ba45-474f-8a9f-7086b34a7d26" providerId="ADAL" clId="{C605D8D1-30AF-4EBE-BF5D-7E2A9A7F78EB}" dt="2024-01-25T21:43:40.170" v="2"/>
          <pc:sldLayoutMkLst>
            <pc:docMk/>
            <pc:sldMasterMk cId="159949412" sldId="2147483780"/>
            <pc:sldLayoutMk cId="894483118" sldId="2147483781"/>
          </pc:sldLayoutMkLst>
          <pc:spChg chg="mod">
            <ac:chgData name="Kevin Bouchard" userId="2fc9e66d-ba45-474f-8a9f-7086b34a7d26" providerId="ADAL" clId="{C605D8D1-30AF-4EBE-BF5D-7E2A9A7F78EB}" dt="2024-01-25T21:43:40.170" v="2"/>
            <ac:spMkLst>
              <pc:docMk/>
              <pc:sldMasterMk cId="159949412" sldId="2147483780"/>
              <pc:sldLayoutMk cId="894483118" sldId="2147483781"/>
              <ac:spMk id="2" creationId="{00000000-0000-0000-0000-000000000000}"/>
            </ac:spMkLst>
          </pc:spChg>
          <pc:spChg chg="mod">
            <ac:chgData name="Kevin Bouchard" userId="2fc9e66d-ba45-474f-8a9f-7086b34a7d26" providerId="ADAL" clId="{C605D8D1-30AF-4EBE-BF5D-7E2A9A7F78EB}" dt="2024-01-25T21:43:40.170" v="2"/>
            <ac:spMkLst>
              <pc:docMk/>
              <pc:sldMasterMk cId="159949412" sldId="2147483780"/>
              <pc:sldLayoutMk cId="894483118" sldId="2147483781"/>
              <ac:spMk id="3" creationId="{00000000-0000-0000-0000-000000000000}"/>
            </ac:spMkLst>
          </pc:spChg>
          <pc:spChg chg="mod">
            <ac:chgData name="Kevin Bouchard" userId="2fc9e66d-ba45-474f-8a9f-7086b34a7d26" providerId="ADAL" clId="{C605D8D1-30AF-4EBE-BF5D-7E2A9A7F78EB}" dt="2024-01-25T21:43:40.170" v="2"/>
            <ac:spMkLst>
              <pc:docMk/>
              <pc:sldMasterMk cId="159949412" sldId="2147483780"/>
              <pc:sldLayoutMk cId="894483118" sldId="2147483781"/>
              <ac:spMk id="5" creationId="{00000000-0000-0000-0000-000000000000}"/>
            </ac:spMkLst>
          </pc:spChg>
          <pc:spChg chg="mod">
            <ac:chgData name="Kevin Bouchard" userId="2fc9e66d-ba45-474f-8a9f-7086b34a7d26" providerId="ADAL" clId="{C605D8D1-30AF-4EBE-BF5D-7E2A9A7F78EB}" dt="2024-01-25T21:43:40.170" v="2"/>
            <ac:spMkLst>
              <pc:docMk/>
              <pc:sldMasterMk cId="159949412" sldId="2147483780"/>
              <pc:sldLayoutMk cId="894483118" sldId="2147483781"/>
              <ac:spMk id="6" creationId="{00000000-0000-0000-0000-000000000000}"/>
            </ac:spMkLst>
          </pc:spChg>
          <pc:spChg chg="mod">
            <ac:chgData name="Kevin Bouchard" userId="2fc9e66d-ba45-474f-8a9f-7086b34a7d26" providerId="ADAL" clId="{C605D8D1-30AF-4EBE-BF5D-7E2A9A7F78EB}" dt="2024-01-25T21:43:40.170" v="2"/>
            <ac:spMkLst>
              <pc:docMk/>
              <pc:sldMasterMk cId="159949412" sldId="2147483780"/>
              <pc:sldLayoutMk cId="894483118" sldId="2147483781"/>
              <ac:spMk id="7" creationId="{00000000-0000-0000-0000-000000000000}"/>
            </ac:spMkLst>
          </pc:spChg>
          <pc:spChg chg="mod">
            <ac:chgData name="Kevin Bouchard" userId="2fc9e66d-ba45-474f-8a9f-7086b34a7d26" providerId="ADAL" clId="{C605D8D1-30AF-4EBE-BF5D-7E2A9A7F78EB}" dt="2024-01-25T21:43:40.170" v="2"/>
            <ac:spMkLst>
              <pc:docMk/>
              <pc:sldMasterMk cId="159949412" sldId="2147483780"/>
              <pc:sldLayoutMk cId="894483118" sldId="2147483781"/>
              <ac:spMk id="8" creationId="{00000000-0000-0000-0000-000000000000}"/>
            </ac:spMkLst>
          </pc:spChg>
          <pc:spChg chg="mod">
            <ac:chgData name="Kevin Bouchard" userId="2fc9e66d-ba45-474f-8a9f-7086b34a7d26" providerId="ADAL" clId="{C605D8D1-30AF-4EBE-BF5D-7E2A9A7F78EB}" dt="2024-01-25T21:43:40.170" v="2"/>
            <ac:spMkLst>
              <pc:docMk/>
              <pc:sldMasterMk cId="159949412" sldId="2147483780"/>
              <pc:sldLayoutMk cId="894483118" sldId="2147483781"/>
              <ac:spMk id="9" creationId="{00000000-0000-0000-0000-000000000000}"/>
            </ac:spMkLst>
          </pc:spChg>
          <pc:spChg chg="mod">
            <ac:chgData name="Kevin Bouchard" userId="2fc9e66d-ba45-474f-8a9f-7086b34a7d26" providerId="ADAL" clId="{C605D8D1-30AF-4EBE-BF5D-7E2A9A7F78EB}" dt="2024-01-25T21:43:40.170" v="2"/>
            <ac:spMkLst>
              <pc:docMk/>
              <pc:sldMasterMk cId="159949412" sldId="2147483780"/>
              <pc:sldLayoutMk cId="894483118" sldId="2147483781"/>
              <ac:spMk id="11" creationId="{00000000-0000-0000-0000-000000000000}"/>
            </ac:spMkLst>
          </pc:spChg>
          <pc:spChg chg="mod">
            <ac:chgData name="Kevin Bouchard" userId="2fc9e66d-ba45-474f-8a9f-7086b34a7d26" providerId="ADAL" clId="{C605D8D1-30AF-4EBE-BF5D-7E2A9A7F78EB}" dt="2024-01-25T21:43:40.170" v="2"/>
            <ac:spMkLst>
              <pc:docMk/>
              <pc:sldMasterMk cId="159949412" sldId="2147483780"/>
              <pc:sldLayoutMk cId="894483118" sldId="2147483781"/>
              <ac:spMk id="12" creationId="{00000000-0000-0000-0000-000000000000}"/>
            </ac:spMkLst>
          </pc:spChg>
          <pc:grpChg chg="mod">
            <ac:chgData name="Kevin Bouchard" userId="2fc9e66d-ba45-474f-8a9f-7086b34a7d26" providerId="ADAL" clId="{C605D8D1-30AF-4EBE-BF5D-7E2A9A7F78EB}" dt="2024-01-25T21:43:40.170" v="2"/>
            <ac:grpSpMkLst>
              <pc:docMk/>
              <pc:sldMasterMk cId="159949412" sldId="2147483780"/>
              <pc:sldLayoutMk cId="894483118" sldId="2147483781"/>
              <ac:grpSpMk id="10" creationId="{00000000-0000-0000-0000-000000000000}"/>
            </ac:grpSpMkLst>
          </pc:grpChg>
        </pc:sldLayoutChg>
        <pc:sldLayoutChg chg="modSp">
          <pc:chgData name="Kevin Bouchard" userId="2fc9e66d-ba45-474f-8a9f-7086b34a7d26" providerId="ADAL" clId="{C605D8D1-30AF-4EBE-BF5D-7E2A9A7F78EB}" dt="2024-01-25T21:43:40.170" v="2"/>
          <pc:sldLayoutMkLst>
            <pc:docMk/>
            <pc:sldMasterMk cId="159949412" sldId="2147483780"/>
            <pc:sldLayoutMk cId="2496701839" sldId="2147483783"/>
          </pc:sldLayoutMkLst>
          <pc:spChg chg="mod">
            <ac:chgData name="Kevin Bouchard" userId="2fc9e66d-ba45-474f-8a9f-7086b34a7d26" providerId="ADAL" clId="{C605D8D1-30AF-4EBE-BF5D-7E2A9A7F78EB}" dt="2024-01-25T21:43:40.170" v="2"/>
            <ac:spMkLst>
              <pc:docMk/>
              <pc:sldMasterMk cId="159949412" sldId="2147483780"/>
              <pc:sldLayoutMk cId="2496701839" sldId="2147483783"/>
              <ac:spMk id="2" creationId="{00000000-0000-0000-0000-000000000000}"/>
            </ac:spMkLst>
          </pc:spChg>
          <pc:spChg chg="mod">
            <ac:chgData name="Kevin Bouchard" userId="2fc9e66d-ba45-474f-8a9f-7086b34a7d26" providerId="ADAL" clId="{C605D8D1-30AF-4EBE-BF5D-7E2A9A7F78EB}" dt="2024-01-25T21:43:40.170" v="2"/>
            <ac:spMkLst>
              <pc:docMk/>
              <pc:sldMasterMk cId="159949412" sldId="2147483780"/>
              <pc:sldLayoutMk cId="2496701839" sldId="2147483783"/>
              <ac:spMk id="3" creationId="{00000000-0000-0000-0000-000000000000}"/>
            </ac:spMkLst>
          </pc:spChg>
          <pc:spChg chg="mod">
            <ac:chgData name="Kevin Bouchard" userId="2fc9e66d-ba45-474f-8a9f-7086b34a7d26" providerId="ADAL" clId="{C605D8D1-30AF-4EBE-BF5D-7E2A9A7F78EB}" dt="2024-01-25T21:43:40.170" v="2"/>
            <ac:spMkLst>
              <pc:docMk/>
              <pc:sldMasterMk cId="159949412" sldId="2147483780"/>
              <pc:sldLayoutMk cId="2496701839" sldId="2147483783"/>
              <ac:spMk id="4" creationId="{00000000-0000-0000-0000-000000000000}"/>
            </ac:spMkLst>
          </pc:spChg>
          <pc:spChg chg="mod">
            <ac:chgData name="Kevin Bouchard" userId="2fc9e66d-ba45-474f-8a9f-7086b34a7d26" providerId="ADAL" clId="{C605D8D1-30AF-4EBE-BF5D-7E2A9A7F78EB}" dt="2024-01-25T21:43:40.170" v="2"/>
            <ac:spMkLst>
              <pc:docMk/>
              <pc:sldMasterMk cId="159949412" sldId="2147483780"/>
              <pc:sldLayoutMk cId="2496701839" sldId="2147483783"/>
              <ac:spMk id="5" creationId="{00000000-0000-0000-0000-000000000000}"/>
            </ac:spMkLst>
          </pc:spChg>
          <pc:spChg chg="mod">
            <ac:chgData name="Kevin Bouchard" userId="2fc9e66d-ba45-474f-8a9f-7086b34a7d26" providerId="ADAL" clId="{C605D8D1-30AF-4EBE-BF5D-7E2A9A7F78EB}" dt="2024-01-25T21:43:40.170" v="2"/>
            <ac:spMkLst>
              <pc:docMk/>
              <pc:sldMasterMk cId="159949412" sldId="2147483780"/>
              <pc:sldLayoutMk cId="2496701839" sldId="2147483783"/>
              <ac:spMk id="6" creationId="{00000000-0000-0000-0000-000000000000}"/>
            </ac:spMkLst>
          </pc:spChg>
          <pc:spChg chg="mod">
            <ac:chgData name="Kevin Bouchard" userId="2fc9e66d-ba45-474f-8a9f-7086b34a7d26" providerId="ADAL" clId="{C605D8D1-30AF-4EBE-BF5D-7E2A9A7F78EB}" dt="2024-01-25T21:43:40.170" v="2"/>
            <ac:spMkLst>
              <pc:docMk/>
              <pc:sldMasterMk cId="159949412" sldId="2147483780"/>
              <pc:sldLayoutMk cId="2496701839" sldId="2147483783"/>
              <ac:spMk id="7" creationId="{00000000-0000-0000-0000-000000000000}"/>
            </ac:spMkLst>
          </pc:spChg>
          <pc:spChg chg="mod">
            <ac:chgData name="Kevin Bouchard" userId="2fc9e66d-ba45-474f-8a9f-7086b34a7d26" providerId="ADAL" clId="{C605D8D1-30AF-4EBE-BF5D-7E2A9A7F78EB}" dt="2024-01-25T21:43:40.170" v="2"/>
            <ac:spMkLst>
              <pc:docMk/>
              <pc:sldMasterMk cId="159949412" sldId="2147483780"/>
              <pc:sldLayoutMk cId="2496701839" sldId="2147483783"/>
              <ac:spMk id="9" creationId="{00000000-0000-0000-0000-000000000000}"/>
            </ac:spMkLst>
          </pc:spChg>
          <pc:spChg chg="mod">
            <ac:chgData name="Kevin Bouchard" userId="2fc9e66d-ba45-474f-8a9f-7086b34a7d26" providerId="ADAL" clId="{C605D8D1-30AF-4EBE-BF5D-7E2A9A7F78EB}" dt="2024-01-25T21:43:40.170" v="2"/>
            <ac:spMkLst>
              <pc:docMk/>
              <pc:sldMasterMk cId="159949412" sldId="2147483780"/>
              <pc:sldLayoutMk cId="2496701839" sldId="2147483783"/>
              <ac:spMk id="10" creationId="{00000000-0000-0000-0000-000000000000}"/>
            </ac:spMkLst>
          </pc:spChg>
          <pc:grpChg chg="mod">
            <ac:chgData name="Kevin Bouchard" userId="2fc9e66d-ba45-474f-8a9f-7086b34a7d26" providerId="ADAL" clId="{C605D8D1-30AF-4EBE-BF5D-7E2A9A7F78EB}" dt="2024-01-25T21:43:40.170" v="2"/>
            <ac:grpSpMkLst>
              <pc:docMk/>
              <pc:sldMasterMk cId="159949412" sldId="2147483780"/>
              <pc:sldLayoutMk cId="2496701839" sldId="2147483783"/>
              <ac:grpSpMk id="8" creationId="{00000000-0000-0000-0000-000000000000}"/>
            </ac:grpSpMkLst>
          </pc:grpChg>
        </pc:sldLayoutChg>
        <pc:sldLayoutChg chg="modSp">
          <pc:chgData name="Kevin Bouchard" userId="2fc9e66d-ba45-474f-8a9f-7086b34a7d26" providerId="ADAL" clId="{C605D8D1-30AF-4EBE-BF5D-7E2A9A7F78EB}" dt="2024-01-25T21:43:40.170" v="2"/>
          <pc:sldLayoutMkLst>
            <pc:docMk/>
            <pc:sldMasterMk cId="159949412" sldId="2147483780"/>
            <pc:sldLayoutMk cId="2203752134" sldId="2147483784"/>
          </pc:sldLayoutMkLst>
          <pc:spChg chg="mod">
            <ac:chgData name="Kevin Bouchard" userId="2fc9e66d-ba45-474f-8a9f-7086b34a7d26" providerId="ADAL" clId="{C605D8D1-30AF-4EBE-BF5D-7E2A9A7F78EB}" dt="2024-01-25T21:43:40.170" v="2"/>
            <ac:spMkLst>
              <pc:docMk/>
              <pc:sldMasterMk cId="159949412" sldId="2147483780"/>
              <pc:sldLayoutMk cId="2203752134" sldId="2147483784"/>
              <ac:spMk id="3" creationId="{00000000-0000-0000-0000-000000000000}"/>
            </ac:spMkLst>
          </pc:spChg>
          <pc:spChg chg="mod">
            <ac:chgData name="Kevin Bouchard" userId="2fc9e66d-ba45-474f-8a9f-7086b34a7d26" providerId="ADAL" clId="{C605D8D1-30AF-4EBE-BF5D-7E2A9A7F78EB}" dt="2024-01-25T21:43:40.170" v="2"/>
            <ac:spMkLst>
              <pc:docMk/>
              <pc:sldMasterMk cId="159949412" sldId="2147483780"/>
              <pc:sldLayoutMk cId="2203752134" sldId="2147483784"/>
              <ac:spMk id="4" creationId="{00000000-0000-0000-0000-000000000000}"/>
            </ac:spMkLst>
          </pc:spChg>
        </pc:sldLayoutChg>
        <pc:sldLayoutChg chg="modSp">
          <pc:chgData name="Kevin Bouchard" userId="2fc9e66d-ba45-474f-8a9f-7086b34a7d26" providerId="ADAL" clId="{C605D8D1-30AF-4EBE-BF5D-7E2A9A7F78EB}" dt="2024-01-25T21:43:40.170" v="2"/>
          <pc:sldLayoutMkLst>
            <pc:docMk/>
            <pc:sldMasterMk cId="159949412" sldId="2147483780"/>
            <pc:sldLayoutMk cId="2608766335" sldId="2147483785"/>
          </pc:sldLayoutMkLst>
          <pc:spChg chg="mod">
            <ac:chgData name="Kevin Bouchard" userId="2fc9e66d-ba45-474f-8a9f-7086b34a7d26" providerId="ADAL" clId="{C605D8D1-30AF-4EBE-BF5D-7E2A9A7F78EB}" dt="2024-01-25T21:43:40.170" v="2"/>
            <ac:spMkLst>
              <pc:docMk/>
              <pc:sldMasterMk cId="159949412" sldId="2147483780"/>
              <pc:sldLayoutMk cId="2608766335" sldId="2147483785"/>
              <ac:spMk id="3" creationId="{00000000-0000-0000-0000-000000000000}"/>
            </ac:spMkLst>
          </pc:spChg>
          <pc:spChg chg="mod">
            <ac:chgData name="Kevin Bouchard" userId="2fc9e66d-ba45-474f-8a9f-7086b34a7d26" providerId="ADAL" clId="{C605D8D1-30AF-4EBE-BF5D-7E2A9A7F78EB}" dt="2024-01-25T21:43:40.170" v="2"/>
            <ac:spMkLst>
              <pc:docMk/>
              <pc:sldMasterMk cId="159949412" sldId="2147483780"/>
              <pc:sldLayoutMk cId="2608766335" sldId="2147483785"/>
              <ac:spMk id="4" creationId="{00000000-0000-0000-0000-000000000000}"/>
            </ac:spMkLst>
          </pc:spChg>
          <pc:spChg chg="mod">
            <ac:chgData name="Kevin Bouchard" userId="2fc9e66d-ba45-474f-8a9f-7086b34a7d26" providerId="ADAL" clId="{C605D8D1-30AF-4EBE-BF5D-7E2A9A7F78EB}" dt="2024-01-25T21:43:40.170" v="2"/>
            <ac:spMkLst>
              <pc:docMk/>
              <pc:sldMasterMk cId="159949412" sldId="2147483780"/>
              <pc:sldLayoutMk cId="2608766335" sldId="2147483785"/>
              <ac:spMk id="5" creationId="{00000000-0000-0000-0000-000000000000}"/>
            </ac:spMkLst>
          </pc:spChg>
          <pc:spChg chg="mod">
            <ac:chgData name="Kevin Bouchard" userId="2fc9e66d-ba45-474f-8a9f-7086b34a7d26" providerId="ADAL" clId="{C605D8D1-30AF-4EBE-BF5D-7E2A9A7F78EB}" dt="2024-01-25T21:43:40.170" v="2"/>
            <ac:spMkLst>
              <pc:docMk/>
              <pc:sldMasterMk cId="159949412" sldId="2147483780"/>
              <pc:sldLayoutMk cId="2608766335" sldId="2147483785"/>
              <ac:spMk id="6" creationId="{00000000-0000-0000-0000-000000000000}"/>
            </ac:spMkLst>
          </pc:spChg>
        </pc:sldLayoutChg>
        <pc:sldLayoutChg chg="modSp">
          <pc:chgData name="Kevin Bouchard" userId="2fc9e66d-ba45-474f-8a9f-7086b34a7d26" providerId="ADAL" clId="{C605D8D1-30AF-4EBE-BF5D-7E2A9A7F78EB}" dt="2024-01-25T21:43:40.170" v="2"/>
          <pc:sldLayoutMkLst>
            <pc:docMk/>
            <pc:sldMasterMk cId="159949412" sldId="2147483780"/>
            <pc:sldLayoutMk cId="3282916228" sldId="2147483788"/>
          </pc:sldLayoutMkLst>
          <pc:spChg chg="mod">
            <ac:chgData name="Kevin Bouchard" userId="2fc9e66d-ba45-474f-8a9f-7086b34a7d26" providerId="ADAL" clId="{C605D8D1-30AF-4EBE-BF5D-7E2A9A7F78EB}" dt="2024-01-25T21:43:40.170" v="2"/>
            <ac:spMkLst>
              <pc:docMk/>
              <pc:sldMasterMk cId="159949412" sldId="2147483780"/>
              <pc:sldLayoutMk cId="3282916228" sldId="2147483788"/>
              <ac:spMk id="2" creationId="{00000000-0000-0000-0000-000000000000}"/>
            </ac:spMkLst>
          </pc:spChg>
          <pc:spChg chg="mod">
            <ac:chgData name="Kevin Bouchard" userId="2fc9e66d-ba45-474f-8a9f-7086b34a7d26" providerId="ADAL" clId="{C605D8D1-30AF-4EBE-BF5D-7E2A9A7F78EB}" dt="2024-01-25T21:43:40.170" v="2"/>
            <ac:spMkLst>
              <pc:docMk/>
              <pc:sldMasterMk cId="159949412" sldId="2147483780"/>
              <pc:sldLayoutMk cId="3282916228" sldId="2147483788"/>
              <ac:spMk id="3" creationId="{00000000-0000-0000-0000-000000000000}"/>
            </ac:spMkLst>
          </pc:spChg>
          <pc:spChg chg="mod">
            <ac:chgData name="Kevin Bouchard" userId="2fc9e66d-ba45-474f-8a9f-7086b34a7d26" providerId="ADAL" clId="{C605D8D1-30AF-4EBE-BF5D-7E2A9A7F78EB}" dt="2024-01-25T21:43:40.170" v="2"/>
            <ac:spMkLst>
              <pc:docMk/>
              <pc:sldMasterMk cId="159949412" sldId="2147483780"/>
              <pc:sldLayoutMk cId="3282916228" sldId="2147483788"/>
              <ac:spMk id="4" creationId="{00000000-0000-0000-0000-000000000000}"/>
            </ac:spMkLst>
          </pc:spChg>
          <pc:spChg chg="mod">
            <ac:chgData name="Kevin Bouchard" userId="2fc9e66d-ba45-474f-8a9f-7086b34a7d26" providerId="ADAL" clId="{C605D8D1-30AF-4EBE-BF5D-7E2A9A7F78EB}" dt="2024-01-25T21:43:40.170" v="2"/>
            <ac:spMkLst>
              <pc:docMk/>
              <pc:sldMasterMk cId="159949412" sldId="2147483780"/>
              <pc:sldLayoutMk cId="3282916228" sldId="2147483788"/>
              <ac:spMk id="8" creationId="{00000000-0000-0000-0000-000000000000}"/>
            </ac:spMkLst>
          </pc:spChg>
          <pc:spChg chg="mod">
            <ac:chgData name="Kevin Bouchard" userId="2fc9e66d-ba45-474f-8a9f-7086b34a7d26" providerId="ADAL" clId="{C605D8D1-30AF-4EBE-BF5D-7E2A9A7F78EB}" dt="2024-01-25T21:43:40.170" v="2"/>
            <ac:spMkLst>
              <pc:docMk/>
              <pc:sldMasterMk cId="159949412" sldId="2147483780"/>
              <pc:sldLayoutMk cId="3282916228" sldId="2147483788"/>
              <ac:spMk id="13" creationId="{00000000-0000-0000-0000-000000000000}"/>
            </ac:spMkLst>
          </pc:spChg>
          <pc:spChg chg="mod">
            <ac:chgData name="Kevin Bouchard" userId="2fc9e66d-ba45-474f-8a9f-7086b34a7d26" providerId="ADAL" clId="{C605D8D1-30AF-4EBE-BF5D-7E2A9A7F78EB}" dt="2024-01-25T21:43:40.170" v="2"/>
            <ac:spMkLst>
              <pc:docMk/>
              <pc:sldMasterMk cId="159949412" sldId="2147483780"/>
              <pc:sldLayoutMk cId="3282916228" sldId="2147483788"/>
              <ac:spMk id="14" creationId="{00000000-0000-0000-0000-000000000000}"/>
            </ac:spMkLst>
          </pc:spChg>
          <pc:grpChg chg="mod">
            <ac:chgData name="Kevin Bouchard" userId="2fc9e66d-ba45-474f-8a9f-7086b34a7d26" providerId="ADAL" clId="{C605D8D1-30AF-4EBE-BF5D-7E2A9A7F78EB}" dt="2024-01-25T21:43:40.170" v="2"/>
            <ac:grpSpMkLst>
              <pc:docMk/>
              <pc:sldMasterMk cId="159949412" sldId="2147483780"/>
              <pc:sldLayoutMk cId="3282916228" sldId="2147483788"/>
              <ac:grpSpMk id="12" creationId="{00000000-0000-0000-0000-000000000000}"/>
            </ac:grpSpMkLst>
          </pc:grpChg>
        </pc:sldLayoutChg>
        <pc:sldLayoutChg chg="modSp">
          <pc:chgData name="Kevin Bouchard" userId="2fc9e66d-ba45-474f-8a9f-7086b34a7d26" providerId="ADAL" clId="{C605D8D1-30AF-4EBE-BF5D-7E2A9A7F78EB}" dt="2024-01-25T21:43:40.170" v="2"/>
          <pc:sldLayoutMkLst>
            <pc:docMk/>
            <pc:sldMasterMk cId="159949412" sldId="2147483780"/>
            <pc:sldLayoutMk cId="4206183302" sldId="2147483789"/>
          </pc:sldLayoutMkLst>
          <pc:spChg chg="mod">
            <ac:chgData name="Kevin Bouchard" userId="2fc9e66d-ba45-474f-8a9f-7086b34a7d26" providerId="ADAL" clId="{C605D8D1-30AF-4EBE-BF5D-7E2A9A7F78EB}" dt="2024-01-25T21:43:40.170" v="2"/>
            <ac:spMkLst>
              <pc:docMk/>
              <pc:sldMasterMk cId="159949412" sldId="2147483780"/>
              <pc:sldLayoutMk cId="4206183302" sldId="2147483789"/>
              <ac:spMk id="2" creationId="{00000000-0000-0000-0000-000000000000}"/>
            </ac:spMkLst>
          </pc:spChg>
          <pc:spChg chg="mod">
            <ac:chgData name="Kevin Bouchard" userId="2fc9e66d-ba45-474f-8a9f-7086b34a7d26" providerId="ADAL" clId="{C605D8D1-30AF-4EBE-BF5D-7E2A9A7F78EB}" dt="2024-01-25T21:43:40.170" v="2"/>
            <ac:spMkLst>
              <pc:docMk/>
              <pc:sldMasterMk cId="159949412" sldId="2147483780"/>
              <pc:sldLayoutMk cId="4206183302" sldId="2147483789"/>
              <ac:spMk id="3" creationId="{00000000-0000-0000-0000-000000000000}"/>
            </ac:spMkLst>
          </pc:spChg>
          <pc:spChg chg="mod">
            <ac:chgData name="Kevin Bouchard" userId="2fc9e66d-ba45-474f-8a9f-7086b34a7d26" providerId="ADAL" clId="{C605D8D1-30AF-4EBE-BF5D-7E2A9A7F78EB}" dt="2024-01-25T21:43:40.170" v="2"/>
            <ac:spMkLst>
              <pc:docMk/>
              <pc:sldMasterMk cId="159949412" sldId="2147483780"/>
              <pc:sldLayoutMk cId="4206183302" sldId="2147483789"/>
              <ac:spMk id="4" creationId="{00000000-0000-0000-0000-000000000000}"/>
            </ac:spMkLst>
          </pc:spChg>
          <pc:spChg chg="mod">
            <ac:chgData name="Kevin Bouchard" userId="2fc9e66d-ba45-474f-8a9f-7086b34a7d26" providerId="ADAL" clId="{C605D8D1-30AF-4EBE-BF5D-7E2A9A7F78EB}" dt="2024-01-25T21:43:40.170" v="2"/>
            <ac:spMkLst>
              <pc:docMk/>
              <pc:sldMasterMk cId="159949412" sldId="2147483780"/>
              <pc:sldLayoutMk cId="4206183302" sldId="2147483789"/>
              <ac:spMk id="11" creationId="{00000000-0000-0000-0000-000000000000}"/>
            </ac:spMkLst>
          </pc:spChg>
          <pc:spChg chg="mod">
            <ac:chgData name="Kevin Bouchard" userId="2fc9e66d-ba45-474f-8a9f-7086b34a7d26" providerId="ADAL" clId="{C605D8D1-30AF-4EBE-BF5D-7E2A9A7F78EB}" dt="2024-01-25T21:43:40.170" v="2"/>
            <ac:spMkLst>
              <pc:docMk/>
              <pc:sldMasterMk cId="159949412" sldId="2147483780"/>
              <pc:sldLayoutMk cId="4206183302" sldId="2147483789"/>
              <ac:spMk id="13" creationId="{00000000-0000-0000-0000-000000000000}"/>
            </ac:spMkLst>
          </pc:spChg>
          <pc:spChg chg="mod">
            <ac:chgData name="Kevin Bouchard" userId="2fc9e66d-ba45-474f-8a9f-7086b34a7d26" providerId="ADAL" clId="{C605D8D1-30AF-4EBE-BF5D-7E2A9A7F78EB}" dt="2024-01-25T21:43:40.170" v="2"/>
            <ac:spMkLst>
              <pc:docMk/>
              <pc:sldMasterMk cId="159949412" sldId="2147483780"/>
              <pc:sldLayoutMk cId="4206183302" sldId="2147483789"/>
              <ac:spMk id="14" creationId="{00000000-0000-0000-0000-000000000000}"/>
            </ac:spMkLst>
          </pc:spChg>
          <pc:grpChg chg="mod">
            <ac:chgData name="Kevin Bouchard" userId="2fc9e66d-ba45-474f-8a9f-7086b34a7d26" providerId="ADAL" clId="{C605D8D1-30AF-4EBE-BF5D-7E2A9A7F78EB}" dt="2024-01-25T21:43:40.170" v="2"/>
            <ac:grpSpMkLst>
              <pc:docMk/>
              <pc:sldMasterMk cId="159949412" sldId="2147483780"/>
              <pc:sldLayoutMk cId="4206183302" sldId="2147483789"/>
              <ac:grpSpMk id="12" creationId="{00000000-0000-0000-0000-000000000000}"/>
            </ac:grpSpMkLst>
          </pc:grpChg>
        </pc:sldLayoutChg>
        <pc:sldLayoutChg chg="modSp">
          <pc:chgData name="Kevin Bouchard" userId="2fc9e66d-ba45-474f-8a9f-7086b34a7d26" providerId="ADAL" clId="{C605D8D1-30AF-4EBE-BF5D-7E2A9A7F78EB}" dt="2024-01-25T21:43:40.170" v="2"/>
          <pc:sldLayoutMkLst>
            <pc:docMk/>
            <pc:sldMasterMk cId="159949412" sldId="2147483780"/>
            <pc:sldLayoutMk cId="82966292" sldId="2147483791"/>
          </pc:sldLayoutMkLst>
          <pc:spChg chg="mod">
            <ac:chgData name="Kevin Bouchard" userId="2fc9e66d-ba45-474f-8a9f-7086b34a7d26" providerId="ADAL" clId="{C605D8D1-30AF-4EBE-BF5D-7E2A9A7F78EB}" dt="2024-01-25T21:43:40.170" v="2"/>
            <ac:spMkLst>
              <pc:docMk/>
              <pc:sldMasterMk cId="159949412" sldId="2147483780"/>
              <pc:sldLayoutMk cId="82966292" sldId="2147483791"/>
              <ac:spMk id="2" creationId="{00000000-0000-0000-0000-000000000000}"/>
            </ac:spMkLst>
          </pc:spChg>
          <pc:spChg chg="mod">
            <ac:chgData name="Kevin Bouchard" userId="2fc9e66d-ba45-474f-8a9f-7086b34a7d26" providerId="ADAL" clId="{C605D8D1-30AF-4EBE-BF5D-7E2A9A7F78EB}" dt="2024-01-25T21:43:40.170" v="2"/>
            <ac:spMkLst>
              <pc:docMk/>
              <pc:sldMasterMk cId="159949412" sldId="2147483780"/>
              <pc:sldLayoutMk cId="82966292" sldId="2147483791"/>
              <ac:spMk id="3" creationId="{00000000-0000-0000-0000-000000000000}"/>
            </ac:spMkLst>
          </pc:spChg>
        </pc:sldLayoutChg>
      </pc:sldMasterChg>
    </pc:docChg>
  </pc:docChgLst>
  <pc:docChgLst>
    <pc:chgData name="Kevin Bouchard" userId="2fc9e66d-ba45-474f-8a9f-7086b34a7d26" providerId="ADAL" clId="{EC1BCBAB-38D5-4EAC-B020-64A0E9EEA3B9}"/>
    <pc:docChg chg="undo redo custSel addSld delSld modSld sldOrd">
      <pc:chgData name="Kevin Bouchard" userId="2fc9e66d-ba45-474f-8a9f-7086b34a7d26" providerId="ADAL" clId="{EC1BCBAB-38D5-4EAC-B020-64A0E9EEA3B9}" dt="2024-01-29T03:26:20.757" v="6632" actId="20577"/>
      <pc:docMkLst>
        <pc:docMk/>
      </pc:docMkLst>
      <pc:sldChg chg="del">
        <pc:chgData name="Kevin Bouchard" userId="2fc9e66d-ba45-474f-8a9f-7086b34a7d26" providerId="ADAL" clId="{EC1BCBAB-38D5-4EAC-B020-64A0E9EEA3B9}" dt="2024-01-27T22:50:31.714" v="0" actId="47"/>
        <pc:sldMkLst>
          <pc:docMk/>
          <pc:sldMk cId="1462314931" sldId="313"/>
        </pc:sldMkLst>
      </pc:sldChg>
      <pc:sldChg chg="del">
        <pc:chgData name="Kevin Bouchard" userId="2fc9e66d-ba45-474f-8a9f-7086b34a7d26" providerId="ADAL" clId="{EC1BCBAB-38D5-4EAC-B020-64A0E9EEA3B9}" dt="2024-01-27T22:50:31.714" v="0" actId="47"/>
        <pc:sldMkLst>
          <pc:docMk/>
          <pc:sldMk cId="2006122302" sldId="314"/>
        </pc:sldMkLst>
      </pc:sldChg>
      <pc:sldChg chg="del">
        <pc:chgData name="Kevin Bouchard" userId="2fc9e66d-ba45-474f-8a9f-7086b34a7d26" providerId="ADAL" clId="{EC1BCBAB-38D5-4EAC-B020-64A0E9EEA3B9}" dt="2024-01-27T22:50:31.714" v="0" actId="47"/>
        <pc:sldMkLst>
          <pc:docMk/>
          <pc:sldMk cId="3765643738" sldId="315"/>
        </pc:sldMkLst>
      </pc:sldChg>
      <pc:sldChg chg="del">
        <pc:chgData name="Kevin Bouchard" userId="2fc9e66d-ba45-474f-8a9f-7086b34a7d26" providerId="ADAL" clId="{EC1BCBAB-38D5-4EAC-B020-64A0E9EEA3B9}" dt="2024-01-27T22:50:31.714" v="0" actId="47"/>
        <pc:sldMkLst>
          <pc:docMk/>
          <pc:sldMk cId="1705714195" sldId="316"/>
        </pc:sldMkLst>
      </pc:sldChg>
      <pc:sldChg chg="del">
        <pc:chgData name="Kevin Bouchard" userId="2fc9e66d-ba45-474f-8a9f-7086b34a7d26" providerId="ADAL" clId="{EC1BCBAB-38D5-4EAC-B020-64A0E9EEA3B9}" dt="2024-01-27T22:50:31.714" v="0" actId="47"/>
        <pc:sldMkLst>
          <pc:docMk/>
          <pc:sldMk cId="3952583559" sldId="318"/>
        </pc:sldMkLst>
      </pc:sldChg>
      <pc:sldChg chg="add">
        <pc:chgData name="Kevin Bouchard" userId="2fc9e66d-ba45-474f-8a9f-7086b34a7d26" providerId="ADAL" clId="{EC1BCBAB-38D5-4EAC-B020-64A0E9EEA3B9}" dt="2024-01-27T22:53:07.367" v="5"/>
        <pc:sldMkLst>
          <pc:docMk/>
          <pc:sldMk cId="3010766278" sldId="321"/>
        </pc:sldMkLst>
      </pc:sldChg>
      <pc:sldChg chg="modSp add mod">
        <pc:chgData name="Kevin Bouchard" userId="2fc9e66d-ba45-474f-8a9f-7086b34a7d26" providerId="ADAL" clId="{EC1BCBAB-38D5-4EAC-B020-64A0E9EEA3B9}" dt="2024-01-28T16:59:29.538" v="139" actId="20577"/>
        <pc:sldMkLst>
          <pc:docMk/>
          <pc:sldMk cId="3309113526" sldId="330"/>
        </pc:sldMkLst>
        <pc:spChg chg="mod">
          <ac:chgData name="Kevin Bouchard" userId="2fc9e66d-ba45-474f-8a9f-7086b34a7d26" providerId="ADAL" clId="{EC1BCBAB-38D5-4EAC-B020-64A0E9EEA3B9}" dt="2024-01-28T16:59:29.538" v="139" actId="20577"/>
          <ac:spMkLst>
            <pc:docMk/>
            <pc:sldMk cId="3309113526" sldId="330"/>
            <ac:spMk id="88" creationId="{00000000-0000-0000-0000-000000000000}"/>
          </ac:spMkLst>
        </pc:spChg>
      </pc:sldChg>
      <pc:sldChg chg="addSp delSp modSp add mod modClrScheme chgLayout">
        <pc:chgData name="Kevin Bouchard" userId="2fc9e66d-ba45-474f-8a9f-7086b34a7d26" providerId="ADAL" clId="{EC1BCBAB-38D5-4EAC-B020-64A0E9EEA3B9}" dt="2024-01-28T18:23:46.385" v="2061"/>
        <pc:sldMkLst>
          <pc:docMk/>
          <pc:sldMk cId="343926644" sldId="332"/>
        </pc:sldMkLst>
        <pc:spChg chg="mod ord">
          <ac:chgData name="Kevin Bouchard" userId="2fc9e66d-ba45-474f-8a9f-7086b34a7d26" providerId="ADAL" clId="{EC1BCBAB-38D5-4EAC-B020-64A0E9EEA3B9}" dt="2024-01-27T22:53:58.469" v="12" actId="700"/>
          <ac:spMkLst>
            <pc:docMk/>
            <pc:sldMk cId="343926644" sldId="332"/>
            <ac:spMk id="2" creationId="{A9D12674-DA12-01BC-A71D-C5C864E84BC1}"/>
          </ac:spMkLst>
        </pc:spChg>
        <pc:spChg chg="mod ord">
          <ac:chgData name="Kevin Bouchard" userId="2fc9e66d-ba45-474f-8a9f-7086b34a7d26" providerId="ADAL" clId="{EC1BCBAB-38D5-4EAC-B020-64A0E9EEA3B9}" dt="2024-01-27T22:53:58.469" v="12" actId="700"/>
          <ac:spMkLst>
            <pc:docMk/>
            <pc:sldMk cId="343926644" sldId="332"/>
            <ac:spMk id="3" creationId="{783C8FA6-9687-9FA7-5075-C274085502E7}"/>
          </ac:spMkLst>
        </pc:spChg>
        <pc:spChg chg="mod ord">
          <ac:chgData name="Kevin Bouchard" userId="2fc9e66d-ba45-474f-8a9f-7086b34a7d26" providerId="ADAL" clId="{EC1BCBAB-38D5-4EAC-B020-64A0E9EEA3B9}" dt="2024-01-28T18:23:40.659" v="2059" actId="20577"/>
          <ac:spMkLst>
            <pc:docMk/>
            <pc:sldMk cId="343926644" sldId="332"/>
            <ac:spMk id="4" creationId="{8A27A85C-C74F-C462-F202-B8F7C3D98A55}"/>
          </ac:spMkLst>
        </pc:spChg>
        <pc:spChg chg="del mod">
          <ac:chgData name="Kevin Bouchard" userId="2fc9e66d-ba45-474f-8a9f-7086b34a7d26" providerId="ADAL" clId="{EC1BCBAB-38D5-4EAC-B020-64A0E9EEA3B9}" dt="2024-01-28T18:23:46.385" v="2061"/>
          <ac:spMkLst>
            <pc:docMk/>
            <pc:sldMk cId="343926644" sldId="332"/>
            <ac:spMk id="7" creationId="{D6F47093-66ED-4759-85E9-1B0A1EE82F8F}"/>
          </ac:spMkLst>
        </pc:spChg>
        <pc:spChg chg="add mod ord">
          <ac:chgData name="Kevin Bouchard" userId="2fc9e66d-ba45-474f-8a9f-7086b34a7d26" providerId="ADAL" clId="{EC1BCBAB-38D5-4EAC-B020-64A0E9EEA3B9}" dt="2024-01-28T18:20:08.577" v="2030" actId="20578"/>
          <ac:spMkLst>
            <pc:docMk/>
            <pc:sldMk cId="343926644" sldId="332"/>
            <ac:spMk id="9" creationId="{2E90CB07-DDE6-ECA2-B519-34FB42CE5038}"/>
          </ac:spMkLst>
        </pc:spChg>
        <pc:picChg chg="add mod">
          <ac:chgData name="Kevin Bouchard" userId="2fc9e66d-ba45-474f-8a9f-7086b34a7d26" providerId="ADAL" clId="{EC1BCBAB-38D5-4EAC-B020-64A0E9EEA3B9}" dt="2024-01-27T22:53:38.677" v="9"/>
          <ac:picMkLst>
            <pc:docMk/>
            <pc:sldMk cId="343926644" sldId="332"/>
            <ac:picMk id="5" creationId="{CB3FC9E0-46F8-85C7-03DA-FFB6C5707B00}"/>
          </ac:picMkLst>
        </pc:picChg>
        <pc:picChg chg="del mod">
          <ac:chgData name="Kevin Bouchard" userId="2fc9e66d-ba45-474f-8a9f-7086b34a7d26" providerId="ADAL" clId="{EC1BCBAB-38D5-4EAC-B020-64A0E9EEA3B9}" dt="2024-01-27T22:53:33.896" v="8" actId="478"/>
          <ac:picMkLst>
            <pc:docMk/>
            <pc:sldMk cId="343926644" sldId="332"/>
            <ac:picMk id="6" creationId="{818B63F5-4A53-4D48-863B-7D035BFA65E3}"/>
          </ac:picMkLst>
        </pc:picChg>
        <pc:picChg chg="add mod">
          <ac:chgData name="Kevin Bouchard" userId="2fc9e66d-ba45-474f-8a9f-7086b34a7d26" providerId="ADAL" clId="{EC1BCBAB-38D5-4EAC-B020-64A0E9EEA3B9}" dt="2024-01-27T22:54:07.003" v="15" actId="1076"/>
          <ac:picMkLst>
            <pc:docMk/>
            <pc:sldMk cId="343926644" sldId="332"/>
            <ac:picMk id="8" creationId="{D24A077D-E8F9-BFC3-D84C-03A393727D1B}"/>
          </ac:picMkLst>
        </pc:picChg>
      </pc:sldChg>
      <pc:sldChg chg="add modAnim">
        <pc:chgData name="Kevin Bouchard" userId="2fc9e66d-ba45-474f-8a9f-7086b34a7d26" providerId="ADAL" clId="{EC1BCBAB-38D5-4EAC-B020-64A0E9EEA3B9}" dt="2024-01-28T18:01:05.973" v="1553"/>
        <pc:sldMkLst>
          <pc:docMk/>
          <pc:sldMk cId="166758916" sldId="334"/>
        </pc:sldMkLst>
      </pc:sldChg>
      <pc:sldChg chg="del">
        <pc:chgData name="Kevin Bouchard" userId="2fc9e66d-ba45-474f-8a9f-7086b34a7d26" providerId="ADAL" clId="{EC1BCBAB-38D5-4EAC-B020-64A0E9EEA3B9}" dt="2024-01-27T22:50:31.714" v="0" actId="47"/>
        <pc:sldMkLst>
          <pc:docMk/>
          <pc:sldMk cId="1820468864" sldId="334"/>
        </pc:sldMkLst>
      </pc:sldChg>
      <pc:sldChg chg="del">
        <pc:chgData name="Kevin Bouchard" userId="2fc9e66d-ba45-474f-8a9f-7086b34a7d26" providerId="ADAL" clId="{EC1BCBAB-38D5-4EAC-B020-64A0E9EEA3B9}" dt="2024-01-27T22:50:31.714" v="0" actId="47"/>
        <pc:sldMkLst>
          <pc:docMk/>
          <pc:sldMk cId="1709103569" sldId="335"/>
        </pc:sldMkLst>
      </pc:sldChg>
      <pc:sldChg chg="modSp add mod modClrScheme chgLayout">
        <pc:chgData name="Kevin Bouchard" userId="2fc9e66d-ba45-474f-8a9f-7086b34a7d26" providerId="ADAL" clId="{EC1BCBAB-38D5-4EAC-B020-64A0E9EEA3B9}" dt="2024-01-28T18:03:41.054" v="1742" actId="20577"/>
        <pc:sldMkLst>
          <pc:docMk/>
          <pc:sldMk cId="2896671295" sldId="335"/>
        </pc:sldMkLst>
        <pc:spChg chg="mod ord">
          <ac:chgData name="Kevin Bouchard" userId="2fc9e66d-ba45-474f-8a9f-7086b34a7d26" providerId="ADAL" clId="{EC1BCBAB-38D5-4EAC-B020-64A0E9EEA3B9}" dt="2024-01-27T22:54:15.146" v="16" actId="700"/>
          <ac:spMkLst>
            <pc:docMk/>
            <pc:sldMk cId="2896671295" sldId="335"/>
            <ac:spMk id="2" creationId="{184026CD-22E8-4443-AF2B-CFAE02B03402}"/>
          </ac:spMkLst>
        </pc:spChg>
        <pc:spChg chg="mod ord">
          <ac:chgData name="Kevin Bouchard" userId="2fc9e66d-ba45-474f-8a9f-7086b34a7d26" providerId="ADAL" clId="{EC1BCBAB-38D5-4EAC-B020-64A0E9EEA3B9}" dt="2024-01-28T18:03:41.054" v="1742" actId="20577"/>
          <ac:spMkLst>
            <pc:docMk/>
            <pc:sldMk cId="2896671295" sldId="335"/>
            <ac:spMk id="3" creationId="{BF198183-FB27-4D16-9D5D-532CBC46A311}"/>
          </ac:spMkLst>
        </pc:spChg>
        <pc:spChg chg="mod ord">
          <ac:chgData name="Kevin Bouchard" userId="2fc9e66d-ba45-474f-8a9f-7086b34a7d26" providerId="ADAL" clId="{EC1BCBAB-38D5-4EAC-B020-64A0E9EEA3B9}" dt="2024-01-27T22:54:15.146" v="16" actId="700"/>
          <ac:spMkLst>
            <pc:docMk/>
            <pc:sldMk cId="2896671295" sldId="335"/>
            <ac:spMk id="4" creationId="{6CE05F7F-26D9-4205-BDDD-0C6783B84EF5}"/>
          </ac:spMkLst>
        </pc:spChg>
        <pc:picChg chg="mod">
          <ac:chgData name="Kevin Bouchard" userId="2fc9e66d-ba45-474f-8a9f-7086b34a7d26" providerId="ADAL" clId="{EC1BCBAB-38D5-4EAC-B020-64A0E9EEA3B9}" dt="2024-01-28T18:03:20.442" v="1685" actId="14100"/>
          <ac:picMkLst>
            <pc:docMk/>
            <pc:sldMk cId="2896671295" sldId="335"/>
            <ac:picMk id="2050" creationId="{2B6FE473-AAC5-4FA9-8FDA-AC7194C8AFE3}"/>
          </ac:picMkLst>
        </pc:picChg>
      </pc:sldChg>
      <pc:sldChg chg="del">
        <pc:chgData name="Kevin Bouchard" userId="2fc9e66d-ba45-474f-8a9f-7086b34a7d26" providerId="ADAL" clId="{EC1BCBAB-38D5-4EAC-B020-64A0E9EEA3B9}" dt="2024-01-27T22:50:31.714" v="0" actId="47"/>
        <pc:sldMkLst>
          <pc:docMk/>
          <pc:sldMk cId="1273217055" sldId="336"/>
        </pc:sldMkLst>
      </pc:sldChg>
      <pc:sldChg chg="addSp delSp modSp add mod setBg modClrScheme chgLayout modNotesTx">
        <pc:chgData name="Kevin Bouchard" userId="2fc9e66d-ba45-474f-8a9f-7086b34a7d26" providerId="ADAL" clId="{EC1BCBAB-38D5-4EAC-B020-64A0E9EEA3B9}" dt="2024-01-28T18:36:06.888" v="2511" actId="20577"/>
        <pc:sldMkLst>
          <pc:docMk/>
          <pc:sldMk cId="3331201099" sldId="336"/>
        </pc:sldMkLst>
        <pc:spChg chg="mod ord">
          <ac:chgData name="Kevin Bouchard" userId="2fc9e66d-ba45-474f-8a9f-7086b34a7d26" providerId="ADAL" clId="{EC1BCBAB-38D5-4EAC-B020-64A0E9EEA3B9}" dt="2024-01-28T18:34:37.165" v="2466" actId="26606"/>
          <ac:spMkLst>
            <pc:docMk/>
            <pc:sldMk cId="3331201099" sldId="336"/>
            <ac:spMk id="2" creationId="{758848D2-3254-46FD-9DFE-7A27991B2E76}"/>
          </ac:spMkLst>
        </pc:spChg>
        <pc:spChg chg="del mod ord">
          <ac:chgData name="Kevin Bouchard" userId="2fc9e66d-ba45-474f-8a9f-7086b34a7d26" providerId="ADAL" clId="{EC1BCBAB-38D5-4EAC-B020-64A0E9EEA3B9}" dt="2024-01-27T22:54:38.111" v="18" actId="700"/>
          <ac:spMkLst>
            <pc:docMk/>
            <pc:sldMk cId="3331201099" sldId="336"/>
            <ac:spMk id="3" creationId="{29311264-0BD4-497E-9064-E1075C663A9C}"/>
          </ac:spMkLst>
        </pc:spChg>
        <pc:spChg chg="mod ord">
          <ac:chgData name="Kevin Bouchard" userId="2fc9e66d-ba45-474f-8a9f-7086b34a7d26" providerId="ADAL" clId="{EC1BCBAB-38D5-4EAC-B020-64A0E9EEA3B9}" dt="2024-01-28T18:34:37.165" v="2466" actId="26606"/>
          <ac:spMkLst>
            <pc:docMk/>
            <pc:sldMk cId="3331201099" sldId="336"/>
            <ac:spMk id="4" creationId="{C9C1BFA4-75FB-4C35-9E9B-CF4A1A2FBB81}"/>
          </ac:spMkLst>
        </pc:spChg>
        <pc:spChg chg="add mod ord">
          <ac:chgData name="Kevin Bouchard" userId="2fc9e66d-ba45-474f-8a9f-7086b34a7d26" providerId="ADAL" clId="{EC1BCBAB-38D5-4EAC-B020-64A0E9EEA3B9}" dt="2024-01-28T18:35:59.333" v="2510" actId="20577"/>
          <ac:spMkLst>
            <pc:docMk/>
            <pc:sldMk cId="3331201099" sldId="336"/>
            <ac:spMk id="5" creationId="{3C55E119-9BCD-AE42-C222-CACA94DDB27E}"/>
          </ac:spMkLst>
        </pc:spChg>
        <pc:spChg chg="mod">
          <ac:chgData name="Kevin Bouchard" userId="2fc9e66d-ba45-474f-8a9f-7086b34a7d26" providerId="ADAL" clId="{EC1BCBAB-38D5-4EAC-B020-64A0E9EEA3B9}" dt="2024-01-28T18:34:37.165" v="2466" actId="26606"/>
          <ac:spMkLst>
            <pc:docMk/>
            <pc:sldMk cId="3331201099" sldId="336"/>
            <ac:spMk id="9" creationId="{890265C8-E5B7-7EB8-0042-9E685791DEEA}"/>
          </ac:spMkLst>
        </pc:spChg>
        <pc:spChg chg="add">
          <ac:chgData name="Kevin Bouchard" userId="2fc9e66d-ba45-474f-8a9f-7086b34a7d26" providerId="ADAL" clId="{EC1BCBAB-38D5-4EAC-B020-64A0E9EEA3B9}" dt="2024-01-28T18:34:37.165" v="2466" actId="26606"/>
          <ac:spMkLst>
            <pc:docMk/>
            <pc:sldMk cId="3331201099" sldId="336"/>
            <ac:spMk id="14" creationId="{E009DD9B-5EE2-4C0D-8B2B-351C8C102205}"/>
          </ac:spMkLst>
        </pc:spChg>
        <pc:spChg chg="add">
          <ac:chgData name="Kevin Bouchard" userId="2fc9e66d-ba45-474f-8a9f-7086b34a7d26" providerId="ADAL" clId="{EC1BCBAB-38D5-4EAC-B020-64A0E9EEA3B9}" dt="2024-01-28T18:34:37.165" v="2466" actId="26606"/>
          <ac:spMkLst>
            <pc:docMk/>
            <pc:sldMk cId="3331201099" sldId="336"/>
            <ac:spMk id="16" creationId="{E720DB99-7745-4E75-9D96-AAB6D55C531E}"/>
          </ac:spMkLst>
        </pc:spChg>
        <pc:spChg chg="add">
          <ac:chgData name="Kevin Bouchard" userId="2fc9e66d-ba45-474f-8a9f-7086b34a7d26" providerId="ADAL" clId="{EC1BCBAB-38D5-4EAC-B020-64A0E9EEA3B9}" dt="2024-01-28T18:34:37.165" v="2466" actId="26606"/>
          <ac:spMkLst>
            <pc:docMk/>
            <pc:sldMk cId="3331201099" sldId="336"/>
            <ac:spMk id="18" creationId="{D68803C4-E159-4360-B7BB-74205C8F782D}"/>
          </ac:spMkLst>
        </pc:spChg>
        <pc:spChg chg="add">
          <ac:chgData name="Kevin Bouchard" userId="2fc9e66d-ba45-474f-8a9f-7086b34a7d26" providerId="ADAL" clId="{EC1BCBAB-38D5-4EAC-B020-64A0E9EEA3B9}" dt="2024-01-28T18:34:37.165" v="2466" actId="26606"/>
          <ac:spMkLst>
            <pc:docMk/>
            <pc:sldMk cId="3331201099" sldId="336"/>
            <ac:spMk id="20" creationId="{504B0465-3B07-49BF-BEA7-D81476246293}"/>
          </ac:spMkLst>
        </pc:spChg>
        <pc:spChg chg="add">
          <ac:chgData name="Kevin Bouchard" userId="2fc9e66d-ba45-474f-8a9f-7086b34a7d26" providerId="ADAL" clId="{EC1BCBAB-38D5-4EAC-B020-64A0E9EEA3B9}" dt="2024-01-28T18:34:37.165" v="2466" actId="26606"/>
          <ac:spMkLst>
            <pc:docMk/>
            <pc:sldMk cId="3331201099" sldId="336"/>
            <ac:spMk id="22" creationId="{49B7FFA5-14CB-4A4F-9BCC-CA3AA5D9D276}"/>
          </ac:spMkLst>
        </pc:spChg>
        <pc:spChg chg="add">
          <ac:chgData name="Kevin Bouchard" userId="2fc9e66d-ba45-474f-8a9f-7086b34a7d26" providerId="ADAL" clId="{EC1BCBAB-38D5-4EAC-B020-64A0E9EEA3B9}" dt="2024-01-28T18:34:37.165" v="2466" actId="26606"/>
          <ac:spMkLst>
            <pc:docMk/>
            <pc:sldMk cId="3331201099" sldId="336"/>
            <ac:spMk id="24" creationId="{04E48745-7512-4EC2-9E20-9092D12150CA}"/>
          </ac:spMkLst>
        </pc:spChg>
        <pc:picChg chg="mod ord">
          <ac:chgData name="Kevin Bouchard" userId="2fc9e66d-ba45-474f-8a9f-7086b34a7d26" providerId="ADAL" clId="{EC1BCBAB-38D5-4EAC-B020-64A0E9EEA3B9}" dt="2024-01-28T18:34:37.165" v="2466" actId="26606"/>
          <ac:picMkLst>
            <pc:docMk/>
            <pc:sldMk cId="3331201099" sldId="336"/>
            <ac:picMk id="8" creationId="{C608EE2F-BA76-7202-D8A8-B4A5D68A8200}"/>
          </ac:picMkLst>
        </pc:picChg>
      </pc:sldChg>
      <pc:sldChg chg="del">
        <pc:chgData name="Kevin Bouchard" userId="2fc9e66d-ba45-474f-8a9f-7086b34a7d26" providerId="ADAL" clId="{EC1BCBAB-38D5-4EAC-B020-64A0E9EEA3B9}" dt="2024-01-27T22:50:31.714" v="0" actId="47"/>
        <pc:sldMkLst>
          <pc:docMk/>
          <pc:sldMk cId="671610931" sldId="337"/>
        </pc:sldMkLst>
      </pc:sldChg>
      <pc:sldChg chg="addSp delSp modSp add mod setBg modClrScheme chgLayout">
        <pc:chgData name="Kevin Bouchard" userId="2fc9e66d-ba45-474f-8a9f-7086b34a7d26" providerId="ADAL" clId="{EC1BCBAB-38D5-4EAC-B020-64A0E9EEA3B9}" dt="2024-01-29T02:18:51.725" v="5285" actId="26606"/>
        <pc:sldMkLst>
          <pc:docMk/>
          <pc:sldMk cId="2872901573" sldId="337"/>
        </pc:sldMkLst>
        <pc:spChg chg="mod ord">
          <ac:chgData name="Kevin Bouchard" userId="2fc9e66d-ba45-474f-8a9f-7086b34a7d26" providerId="ADAL" clId="{EC1BCBAB-38D5-4EAC-B020-64A0E9EEA3B9}" dt="2024-01-29T02:18:51.725" v="5285" actId="26606"/>
          <ac:spMkLst>
            <pc:docMk/>
            <pc:sldMk cId="2872901573" sldId="337"/>
            <ac:spMk id="2" creationId="{7554654B-04CE-447E-8FCE-618DDED0A978}"/>
          </ac:spMkLst>
        </pc:spChg>
        <pc:spChg chg="mod ord">
          <ac:chgData name="Kevin Bouchard" userId="2fc9e66d-ba45-474f-8a9f-7086b34a7d26" providerId="ADAL" clId="{EC1BCBAB-38D5-4EAC-B020-64A0E9EEA3B9}" dt="2024-01-29T02:18:51.725" v="5285" actId="26606"/>
          <ac:spMkLst>
            <pc:docMk/>
            <pc:sldMk cId="2872901573" sldId="337"/>
            <ac:spMk id="3" creationId="{25071CA8-EE20-4F99-A089-4643E3CBDFCE}"/>
          </ac:spMkLst>
        </pc:spChg>
        <pc:spChg chg="mod ord">
          <ac:chgData name="Kevin Bouchard" userId="2fc9e66d-ba45-474f-8a9f-7086b34a7d26" providerId="ADAL" clId="{EC1BCBAB-38D5-4EAC-B020-64A0E9EEA3B9}" dt="2024-01-29T02:18:51.725" v="5285" actId="26606"/>
          <ac:spMkLst>
            <pc:docMk/>
            <pc:sldMk cId="2872901573" sldId="337"/>
            <ac:spMk id="4" creationId="{232D9F6E-A94A-453D-97E3-00F35CEE0165}"/>
          </ac:spMkLst>
        </pc:spChg>
        <pc:spChg chg="add del">
          <ac:chgData name="Kevin Bouchard" userId="2fc9e66d-ba45-474f-8a9f-7086b34a7d26" providerId="ADAL" clId="{EC1BCBAB-38D5-4EAC-B020-64A0E9EEA3B9}" dt="2024-01-29T02:18:51.725" v="5285" actId="26606"/>
          <ac:spMkLst>
            <pc:docMk/>
            <pc:sldMk cId="2872901573" sldId="337"/>
            <ac:spMk id="10" creationId="{3964958D-AF5D-4863-B5FB-83F6B8CB12A0}"/>
          </ac:spMkLst>
        </pc:spChg>
        <pc:grpChg chg="add del">
          <ac:chgData name="Kevin Bouchard" userId="2fc9e66d-ba45-474f-8a9f-7086b34a7d26" providerId="ADAL" clId="{EC1BCBAB-38D5-4EAC-B020-64A0E9EEA3B9}" dt="2024-01-29T02:18:51.725" v="5285" actId="26606"/>
          <ac:grpSpMkLst>
            <pc:docMk/>
            <pc:sldMk cId="2872901573" sldId="337"/>
            <ac:grpSpMk id="12" creationId="{11002ACD-3B0C-4885-8754-8A00E926FE4B}"/>
          </ac:grpSpMkLst>
        </pc:grpChg>
        <pc:picChg chg="add del">
          <ac:chgData name="Kevin Bouchard" userId="2fc9e66d-ba45-474f-8a9f-7086b34a7d26" providerId="ADAL" clId="{EC1BCBAB-38D5-4EAC-B020-64A0E9EEA3B9}" dt="2024-01-29T02:18:51.725" v="5285" actId="26606"/>
          <ac:picMkLst>
            <pc:docMk/>
            <pc:sldMk cId="2872901573" sldId="337"/>
            <ac:picMk id="6" creationId="{918E5B4E-0C21-EA3E-751F-000A39D41834}"/>
          </ac:picMkLst>
        </pc:picChg>
      </pc:sldChg>
      <pc:sldChg chg="del">
        <pc:chgData name="Kevin Bouchard" userId="2fc9e66d-ba45-474f-8a9f-7086b34a7d26" providerId="ADAL" clId="{EC1BCBAB-38D5-4EAC-B020-64A0E9EEA3B9}" dt="2024-01-27T22:50:31.714" v="0" actId="47"/>
        <pc:sldMkLst>
          <pc:docMk/>
          <pc:sldMk cId="443360855" sldId="338"/>
        </pc:sldMkLst>
      </pc:sldChg>
      <pc:sldChg chg="addSp modSp add mod ord modClrScheme chgLayout">
        <pc:chgData name="Kevin Bouchard" userId="2fc9e66d-ba45-474f-8a9f-7086b34a7d26" providerId="ADAL" clId="{EC1BCBAB-38D5-4EAC-B020-64A0E9EEA3B9}" dt="2024-01-29T02:26:14.385" v="5616" actId="20577"/>
        <pc:sldMkLst>
          <pc:docMk/>
          <pc:sldMk cId="1359455683" sldId="338"/>
        </pc:sldMkLst>
        <pc:spChg chg="mod ord">
          <ac:chgData name="Kevin Bouchard" userId="2fc9e66d-ba45-474f-8a9f-7086b34a7d26" providerId="ADAL" clId="{EC1BCBAB-38D5-4EAC-B020-64A0E9EEA3B9}" dt="2024-01-29T02:20:48.198" v="5355" actId="700"/>
          <ac:spMkLst>
            <pc:docMk/>
            <pc:sldMk cId="1359455683" sldId="338"/>
            <ac:spMk id="2" creationId="{5C52F550-25C9-495E-A9AE-A6160C074756}"/>
          </ac:spMkLst>
        </pc:spChg>
        <pc:spChg chg="mod ord">
          <ac:chgData name="Kevin Bouchard" userId="2fc9e66d-ba45-474f-8a9f-7086b34a7d26" providerId="ADAL" clId="{EC1BCBAB-38D5-4EAC-B020-64A0E9EEA3B9}" dt="2024-01-29T02:26:14.385" v="5616" actId="20577"/>
          <ac:spMkLst>
            <pc:docMk/>
            <pc:sldMk cId="1359455683" sldId="338"/>
            <ac:spMk id="3" creationId="{F3D39A09-45DD-42B2-9490-4476923A6F98}"/>
          </ac:spMkLst>
        </pc:spChg>
        <pc:spChg chg="mod ord">
          <ac:chgData name="Kevin Bouchard" userId="2fc9e66d-ba45-474f-8a9f-7086b34a7d26" providerId="ADAL" clId="{EC1BCBAB-38D5-4EAC-B020-64A0E9EEA3B9}" dt="2024-01-29T02:20:48.198" v="5355" actId="700"/>
          <ac:spMkLst>
            <pc:docMk/>
            <pc:sldMk cId="1359455683" sldId="338"/>
            <ac:spMk id="4" creationId="{C18467F9-245B-43CF-A83E-D911401C3F9A}"/>
          </ac:spMkLst>
        </pc:spChg>
        <pc:spChg chg="add">
          <ac:chgData name="Kevin Bouchard" userId="2fc9e66d-ba45-474f-8a9f-7086b34a7d26" providerId="ADAL" clId="{EC1BCBAB-38D5-4EAC-B020-64A0E9EEA3B9}" dt="2024-01-29T02:20:27.545" v="5291"/>
          <ac:spMkLst>
            <pc:docMk/>
            <pc:sldMk cId="1359455683" sldId="338"/>
            <ac:spMk id="5" creationId="{612206D8-FE7D-654A-29A9-9413FDE538F7}"/>
          </ac:spMkLst>
        </pc:spChg>
        <pc:spChg chg="add mod">
          <ac:chgData name="Kevin Bouchard" userId="2fc9e66d-ba45-474f-8a9f-7086b34a7d26" providerId="ADAL" clId="{EC1BCBAB-38D5-4EAC-B020-64A0E9EEA3B9}" dt="2024-01-29T02:21:22.021" v="5382" actId="14100"/>
          <ac:spMkLst>
            <pc:docMk/>
            <pc:sldMk cId="1359455683" sldId="338"/>
            <ac:spMk id="6" creationId="{CE575769-9FC2-AEDE-7907-19DB54970F35}"/>
          </ac:spMkLst>
        </pc:spChg>
        <pc:picChg chg="mod">
          <ac:chgData name="Kevin Bouchard" userId="2fc9e66d-ba45-474f-8a9f-7086b34a7d26" providerId="ADAL" clId="{EC1BCBAB-38D5-4EAC-B020-64A0E9EEA3B9}" dt="2024-01-29T02:21:25.393" v="5383" actId="1076"/>
          <ac:picMkLst>
            <pc:docMk/>
            <pc:sldMk cId="1359455683" sldId="338"/>
            <ac:picMk id="3074" creationId="{73A72F34-7F86-9F8A-4B57-5EABB32DDDCF}"/>
          </ac:picMkLst>
        </pc:picChg>
      </pc:sldChg>
      <pc:sldChg chg="del">
        <pc:chgData name="Kevin Bouchard" userId="2fc9e66d-ba45-474f-8a9f-7086b34a7d26" providerId="ADAL" clId="{EC1BCBAB-38D5-4EAC-B020-64A0E9EEA3B9}" dt="2024-01-27T22:50:31.714" v="0" actId="47"/>
        <pc:sldMkLst>
          <pc:docMk/>
          <pc:sldMk cId="2021612185" sldId="339"/>
        </pc:sldMkLst>
      </pc:sldChg>
      <pc:sldChg chg="del">
        <pc:chgData name="Kevin Bouchard" userId="2fc9e66d-ba45-474f-8a9f-7086b34a7d26" providerId="ADAL" clId="{EC1BCBAB-38D5-4EAC-B020-64A0E9EEA3B9}" dt="2024-01-27T22:50:31.714" v="0" actId="47"/>
        <pc:sldMkLst>
          <pc:docMk/>
          <pc:sldMk cId="1725896127" sldId="340"/>
        </pc:sldMkLst>
      </pc:sldChg>
      <pc:sldChg chg="addSp modSp add mod setBg modClrScheme chgLayout modNotesTx">
        <pc:chgData name="Kevin Bouchard" userId="2fc9e66d-ba45-474f-8a9f-7086b34a7d26" providerId="ADAL" clId="{EC1BCBAB-38D5-4EAC-B020-64A0E9EEA3B9}" dt="2024-01-29T03:24:14.829" v="6461" actId="20577"/>
        <pc:sldMkLst>
          <pc:docMk/>
          <pc:sldMk cId="3693256641" sldId="340"/>
        </pc:sldMkLst>
        <pc:spChg chg="mod ord">
          <ac:chgData name="Kevin Bouchard" userId="2fc9e66d-ba45-474f-8a9f-7086b34a7d26" providerId="ADAL" clId="{EC1BCBAB-38D5-4EAC-B020-64A0E9EEA3B9}" dt="2024-01-27T22:56:09.882" v="34" actId="26606"/>
          <ac:spMkLst>
            <pc:docMk/>
            <pc:sldMk cId="3693256641" sldId="340"/>
            <ac:spMk id="2" creationId="{09F2D13F-3F47-40DE-BA42-61DC92035EA5}"/>
          </ac:spMkLst>
        </pc:spChg>
        <pc:spChg chg="mod ord">
          <ac:chgData name="Kevin Bouchard" userId="2fc9e66d-ba45-474f-8a9f-7086b34a7d26" providerId="ADAL" clId="{EC1BCBAB-38D5-4EAC-B020-64A0E9EEA3B9}" dt="2024-01-29T03:14:22.631" v="6234" actId="20577"/>
          <ac:spMkLst>
            <pc:docMk/>
            <pc:sldMk cId="3693256641" sldId="340"/>
            <ac:spMk id="3" creationId="{08C4E90F-8092-4772-BD6F-E7A3B4B2C711}"/>
          </ac:spMkLst>
        </pc:spChg>
        <pc:spChg chg="mod ord">
          <ac:chgData name="Kevin Bouchard" userId="2fc9e66d-ba45-474f-8a9f-7086b34a7d26" providerId="ADAL" clId="{EC1BCBAB-38D5-4EAC-B020-64A0E9EEA3B9}" dt="2024-01-27T22:56:09.882" v="34" actId="26606"/>
          <ac:spMkLst>
            <pc:docMk/>
            <pc:sldMk cId="3693256641" sldId="340"/>
            <ac:spMk id="4" creationId="{DB6A4F19-876F-46BE-9A10-9D9AF4D453CC}"/>
          </ac:spMkLst>
        </pc:spChg>
        <pc:spChg chg="add">
          <ac:chgData name="Kevin Bouchard" userId="2fc9e66d-ba45-474f-8a9f-7086b34a7d26" providerId="ADAL" clId="{EC1BCBAB-38D5-4EAC-B020-64A0E9EEA3B9}" dt="2024-01-27T22:56:09.882" v="34" actId="26606"/>
          <ac:spMkLst>
            <pc:docMk/>
            <pc:sldMk cId="3693256641" sldId="340"/>
            <ac:spMk id="3079" creationId="{F3AF35CD-DA30-4E34-B0F3-32C27766DA05}"/>
          </ac:spMkLst>
        </pc:spChg>
        <pc:grpChg chg="add">
          <ac:chgData name="Kevin Bouchard" userId="2fc9e66d-ba45-474f-8a9f-7086b34a7d26" providerId="ADAL" clId="{EC1BCBAB-38D5-4EAC-B020-64A0E9EEA3B9}" dt="2024-01-27T22:56:09.882" v="34" actId="26606"/>
          <ac:grpSpMkLst>
            <pc:docMk/>
            <pc:sldMk cId="3693256641" sldId="340"/>
            <ac:grpSpMk id="3081" creationId="{BCFC42DC-2C46-47C4-BC61-530557385DBD}"/>
          </ac:grpSpMkLst>
        </pc:grpChg>
        <pc:picChg chg="mod ord">
          <ac:chgData name="Kevin Bouchard" userId="2fc9e66d-ba45-474f-8a9f-7086b34a7d26" providerId="ADAL" clId="{EC1BCBAB-38D5-4EAC-B020-64A0E9EEA3B9}" dt="2024-01-27T22:56:22.294" v="38" actId="1076"/>
          <ac:picMkLst>
            <pc:docMk/>
            <pc:sldMk cId="3693256641" sldId="340"/>
            <ac:picMk id="3074" creationId="{E9C31DFF-491F-40EF-82E8-4EDF825EB8FA}"/>
          </ac:picMkLst>
        </pc:picChg>
      </pc:sldChg>
      <pc:sldChg chg="addSp modSp add mod setBg modClrScheme chgLayout modNotesTx">
        <pc:chgData name="Kevin Bouchard" userId="2fc9e66d-ba45-474f-8a9f-7086b34a7d26" providerId="ADAL" clId="{EC1BCBAB-38D5-4EAC-B020-64A0E9EEA3B9}" dt="2024-01-29T02:37:04.301" v="5879" actId="20577"/>
        <pc:sldMkLst>
          <pc:docMk/>
          <pc:sldMk cId="3041545862" sldId="341"/>
        </pc:sldMkLst>
        <pc:spChg chg="mod ord">
          <ac:chgData name="Kevin Bouchard" userId="2fc9e66d-ba45-474f-8a9f-7086b34a7d26" providerId="ADAL" clId="{EC1BCBAB-38D5-4EAC-B020-64A0E9EEA3B9}" dt="2024-01-27T22:56:32.076" v="40" actId="26606"/>
          <ac:spMkLst>
            <pc:docMk/>
            <pc:sldMk cId="3041545862" sldId="341"/>
            <ac:spMk id="2" creationId="{99626D54-345D-4C14-8B98-3BBF360ED9EF}"/>
          </ac:spMkLst>
        </pc:spChg>
        <pc:spChg chg="mod ord">
          <ac:chgData name="Kevin Bouchard" userId="2fc9e66d-ba45-474f-8a9f-7086b34a7d26" providerId="ADAL" clId="{EC1BCBAB-38D5-4EAC-B020-64A0E9EEA3B9}" dt="2024-01-29T02:36:35.276" v="5870" actId="27636"/>
          <ac:spMkLst>
            <pc:docMk/>
            <pc:sldMk cId="3041545862" sldId="341"/>
            <ac:spMk id="3" creationId="{078FE99E-6741-4277-AECD-32E599413AA3}"/>
          </ac:spMkLst>
        </pc:spChg>
        <pc:spChg chg="mod ord">
          <ac:chgData name="Kevin Bouchard" userId="2fc9e66d-ba45-474f-8a9f-7086b34a7d26" providerId="ADAL" clId="{EC1BCBAB-38D5-4EAC-B020-64A0E9EEA3B9}" dt="2024-01-27T22:56:32.076" v="40" actId="26606"/>
          <ac:spMkLst>
            <pc:docMk/>
            <pc:sldMk cId="3041545862" sldId="341"/>
            <ac:spMk id="4" creationId="{E9213556-DB03-450A-B9D0-EF7078AFB2F8}"/>
          </ac:spMkLst>
        </pc:spChg>
        <pc:spChg chg="add">
          <ac:chgData name="Kevin Bouchard" userId="2fc9e66d-ba45-474f-8a9f-7086b34a7d26" providerId="ADAL" clId="{EC1BCBAB-38D5-4EAC-B020-64A0E9EEA3B9}" dt="2024-01-27T22:56:32.076" v="40" actId="26606"/>
          <ac:spMkLst>
            <pc:docMk/>
            <pc:sldMk cId="3041545862" sldId="341"/>
            <ac:spMk id="10" creationId="{E009DD9B-5EE2-4C0D-8B2B-351C8C102205}"/>
          </ac:spMkLst>
        </pc:spChg>
        <pc:spChg chg="add">
          <ac:chgData name="Kevin Bouchard" userId="2fc9e66d-ba45-474f-8a9f-7086b34a7d26" providerId="ADAL" clId="{EC1BCBAB-38D5-4EAC-B020-64A0E9EEA3B9}" dt="2024-01-27T22:56:32.076" v="40" actId="26606"/>
          <ac:spMkLst>
            <pc:docMk/>
            <pc:sldMk cId="3041545862" sldId="341"/>
            <ac:spMk id="12" creationId="{E720DB99-7745-4E75-9D96-AAB6D55C531E}"/>
          </ac:spMkLst>
        </pc:spChg>
        <pc:spChg chg="add">
          <ac:chgData name="Kevin Bouchard" userId="2fc9e66d-ba45-474f-8a9f-7086b34a7d26" providerId="ADAL" clId="{EC1BCBAB-38D5-4EAC-B020-64A0E9EEA3B9}" dt="2024-01-27T22:56:32.076" v="40" actId="26606"/>
          <ac:spMkLst>
            <pc:docMk/>
            <pc:sldMk cId="3041545862" sldId="341"/>
            <ac:spMk id="14" creationId="{D68803C4-E159-4360-B7BB-74205C8F782D}"/>
          </ac:spMkLst>
        </pc:spChg>
        <pc:spChg chg="add">
          <ac:chgData name="Kevin Bouchard" userId="2fc9e66d-ba45-474f-8a9f-7086b34a7d26" providerId="ADAL" clId="{EC1BCBAB-38D5-4EAC-B020-64A0E9EEA3B9}" dt="2024-01-27T22:56:32.076" v="40" actId="26606"/>
          <ac:spMkLst>
            <pc:docMk/>
            <pc:sldMk cId="3041545862" sldId="341"/>
            <ac:spMk id="16" creationId="{504B0465-3B07-49BF-BEA7-D81476246293}"/>
          </ac:spMkLst>
        </pc:spChg>
        <pc:spChg chg="add">
          <ac:chgData name="Kevin Bouchard" userId="2fc9e66d-ba45-474f-8a9f-7086b34a7d26" providerId="ADAL" clId="{EC1BCBAB-38D5-4EAC-B020-64A0E9EEA3B9}" dt="2024-01-27T22:56:32.076" v="40" actId="26606"/>
          <ac:spMkLst>
            <pc:docMk/>
            <pc:sldMk cId="3041545862" sldId="341"/>
            <ac:spMk id="18" creationId="{49B7FFA5-14CB-4A4F-9BCC-CA3AA5D9D276}"/>
          </ac:spMkLst>
        </pc:spChg>
        <pc:spChg chg="add">
          <ac:chgData name="Kevin Bouchard" userId="2fc9e66d-ba45-474f-8a9f-7086b34a7d26" providerId="ADAL" clId="{EC1BCBAB-38D5-4EAC-B020-64A0E9EEA3B9}" dt="2024-01-27T22:56:32.076" v="40" actId="26606"/>
          <ac:spMkLst>
            <pc:docMk/>
            <pc:sldMk cId="3041545862" sldId="341"/>
            <ac:spMk id="20" creationId="{04E48745-7512-4EC2-9E20-9092D12150CA}"/>
          </ac:spMkLst>
        </pc:spChg>
        <pc:picChg chg="mod ord">
          <ac:chgData name="Kevin Bouchard" userId="2fc9e66d-ba45-474f-8a9f-7086b34a7d26" providerId="ADAL" clId="{EC1BCBAB-38D5-4EAC-B020-64A0E9EEA3B9}" dt="2024-01-27T22:56:32.076" v="40" actId="26606"/>
          <ac:picMkLst>
            <pc:docMk/>
            <pc:sldMk cId="3041545862" sldId="341"/>
            <ac:picMk id="5" creationId="{FB9A7D21-E002-47B2-A177-E2A6E97392C1}"/>
          </ac:picMkLst>
        </pc:picChg>
      </pc:sldChg>
      <pc:sldChg chg="modSp add del mod modClrScheme chgLayout">
        <pc:chgData name="Kevin Bouchard" userId="2fc9e66d-ba45-474f-8a9f-7086b34a7d26" providerId="ADAL" clId="{EC1BCBAB-38D5-4EAC-B020-64A0E9EEA3B9}" dt="2024-01-29T01:56:14.759" v="5050" actId="47"/>
        <pc:sldMkLst>
          <pc:docMk/>
          <pc:sldMk cId="805815572" sldId="342"/>
        </pc:sldMkLst>
        <pc:spChg chg="mod ord">
          <ac:chgData name="Kevin Bouchard" userId="2fc9e66d-ba45-474f-8a9f-7086b34a7d26" providerId="ADAL" clId="{EC1BCBAB-38D5-4EAC-B020-64A0E9EEA3B9}" dt="2024-01-29T01:51:47.691" v="4998" actId="700"/>
          <ac:spMkLst>
            <pc:docMk/>
            <pc:sldMk cId="805815572" sldId="342"/>
            <ac:spMk id="179" creationId="{00000000-0000-0000-0000-000000000000}"/>
          </ac:spMkLst>
        </pc:spChg>
        <pc:spChg chg="mod ord">
          <ac:chgData name="Kevin Bouchard" userId="2fc9e66d-ba45-474f-8a9f-7086b34a7d26" providerId="ADAL" clId="{EC1BCBAB-38D5-4EAC-B020-64A0E9EEA3B9}" dt="2024-01-29T01:51:47.691" v="4998" actId="700"/>
          <ac:spMkLst>
            <pc:docMk/>
            <pc:sldMk cId="805815572" sldId="342"/>
            <ac:spMk id="180" creationId="{00000000-0000-0000-0000-000000000000}"/>
          </ac:spMkLst>
        </pc:spChg>
        <pc:spChg chg="mod ord">
          <ac:chgData name="Kevin Bouchard" userId="2fc9e66d-ba45-474f-8a9f-7086b34a7d26" providerId="ADAL" clId="{EC1BCBAB-38D5-4EAC-B020-64A0E9EEA3B9}" dt="2024-01-29T01:51:47.691" v="4998" actId="700"/>
          <ac:spMkLst>
            <pc:docMk/>
            <pc:sldMk cId="805815572" sldId="342"/>
            <ac:spMk id="181" creationId="{00000000-0000-0000-0000-000000000000}"/>
          </ac:spMkLst>
        </pc:spChg>
        <pc:spChg chg="mod ord">
          <ac:chgData name="Kevin Bouchard" userId="2fc9e66d-ba45-474f-8a9f-7086b34a7d26" providerId="ADAL" clId="{EC1BCBAB-38D5-4EAC-B020-64A0E9EEA3B9}" dt="2024-01-29T01:51:47.691" v="4998" actId="700"/>
          <ac:spMkLst>
            <pc:docMk/>
            <pc:sldMk cId="805815572" sldId="342"/>
            <ac:spMk id="182" creationId="{00000000-0000-0000-0000-000000000000}"/>
          </ac:spMkLst>
        </pc:spChg>
        <pc:spChg chg="mod ord">
          <ac:chgData name="Kevin Bouchard" userId="2fc9e66d-ba45-474f-8a9f-7086b34a7d26" providerId="ADAL" clId="{EC1BCBAB-38D5-4EAC-B020-64A0E9EEA3B9}" dt="2024-01-29T01:51:47.691" v="4998" actId="700"/>
          <ac:spMkLst>
            <pc:docMk/>
            <pc:sldMk cId="805815572" sldId="342"/>
            <ac:spMk id="183" creationId="{00000000-0000-0000-0000-000000000000}"/>
          </ac:spMkLst>
        </pc:spChg>
      </pc:sldChg>
      <pc:sldChg chg="addSp modSp add mod modClrScheme chgLayout">
        <pc:chgData name="Kevin Bouchard" userId="2fc9e66d-ba45-474f-8a9f-7086b34a7d26" providerId="ADAL" clId="{EC1BCBAB-38D5-4EAC-B020-64A0E9EEA3B9}" dt="2024-01-28T19:05:32.625" v="3359" actId="5793"/>
        <pc:sldMkLst>
          <pc:docMk/>
          <pc:sldMk cId="2949325699" sldId="344"/>
        </pc:sldMkLst>
        <pc:spChg chg="mod ord">
          <ac:chgData name="Kevin Bouchard" userId="2fc9e66d-ba45-474f-8a9f-7086b34a7d26" providerId="ADAL" clId="{EC1BCBAB-38D5-4EAC-B020-64A0E9EEA3B9}" dt="2024-01-28T18:36:30.110" v="2542" actId="700"/>
          <ac:spMkLst>
            <pc:docMk/>
            <pc:sldMk cId="2949325699" sldId="344"/>
            <ac:spMk id="2" creationId="{17C80C3D-4971-35DA-8E6A-E2E20DBD8A16}"/>
          </ac:spMkLst>
        </pc:spChg>
        <pc:spChg chg="mod ord">
          <ac:chgData name="Kevin Bouchard" userId="2fc9e66d-ba45-474f-8a9f-7086b34a7d26" providerId="ADAL" clId="{EC1BCBAB-38D5-4EAC-B020-64A0E9EEA3B9}" dt="2024-01-28T19:05:32.625" v="3359" actId="5793"/>
          <ac:spMkLst>
            <pc:docMk/>
            <pc:sldMk cId="2949325699" sldId="344"/>
            <ac:spMk id="3" creationId="{8E11B595-A6D5-5436-F83C-F1452110BCFF}"/>
          </ac:spMkLst>
        </pc:spChg>
        <pc:spChg chg="mod ord">
          <ac:chgData name="Kevin Bouchard" userId="2fc9e66d-ba45-474f-8a9f-7086b34a7d26" providerId="ADAL" clId="{EC1BCBAB-38D5-4EAC-B020-64A0E9EEA3B9}" dt="2024-01-28T18:36:30.110" v="2542" actId="700"/>
          <ac:spMkLst>
            <pc:docMk/>
            <pc:sldMk cId="2949325699" sldId="344"/>
            <ac:spMk id="4" creationId="{5DDAF768-A9C2-8425-0C27-9F606223918A}"/>
          </ac:spMkLst>
        </pc:spChg>
        <pc:spChg chg="mod">
          <ac:chgData name="Kevin Bouchard" userId="2fc9e66d-ba45-474f-8a9f-7086b34a7d26" providerId="ADAL" clId="{EC1BCBAB-38D5-4EAC-B020-64A0E9EEA3B9}" dt="2024-01-28T19:04:09.623" v="3255" actId="20577"/>
          <ac:spMkLst>
            <pc:docMk/>
            <pc:sldMk cId="2949325699" sldId="344"/>
            <ac:spMk id="6" creationId="{1CC1C519-9A7A-9969-58A4-2399897C03D2}"/>
          </ac:spMkLst>
        </pc:spChg>
        <pc:picChg chg="add mod">
          <ac:chgData name="Kevin Bouchard" userId="2fc9e66d-ba45-474f-8a9f-7086b34a7d26" providerId="ADAL" clId="{EC1BCBAB-38D5-4EAC-B020-64A0E9EEA3B9}" dt="2024-01-28T19:03:52.142" v="3241" actId="1076"/>
          <ac:picMkLst>
            <pc:docMk/>
            <pc:sldMk cId="2949325699" sldId="344"/>
            <ac:picMk id="3074" creationId="{F28BA530-4F56-2B90-F80C-2B5477E705AF}"/>
          </ac:picMkLst>
        </pc:picChg>
        <pc:picChg chg="add mod">
          <ac:chgData name="Kevin Bouchard" userId="2fc9e66d-ba45-474f-8a9f-7086b34a7d26" providerId="ADAL" clId="{EC1BCBAB-38D5-4EAC-B020-64A0E9EEA3B9}" dt="2024-01-28T19:03:56.251" v="3242" actId="1076"/>
          <ac:picMkLst>
            <pc:docMk/>
            <pc:sldMk cId="2949325699" sldId="344"/>
            <ac:picMk id="3076" creationId="{52409167-36E6-02CC-87A4-72CF8B17742E}"/>
          </ac:picMkLst>
        </pc:picChg>
      </pc:sldChg>
      <pc:sldChg chg="addSp delSp modSp add mod modClrScheme chgLayout">
        <pc:chgData name="Kevin Bouchard" userId="2fc9e66d-ba45-474f-8a9f-7086b34a7d26" providerId="ADAL" clId="{EC1BCBAB-38D5-4EAC-B020-64A0E9EEA3B9}" dt="2024-01-29T01:22:18.797" v="4022" actId="20577"/>
        <pc:sldMkLst>
          <pc:docMk/>
          <pc:sldMk cId="3134053476" sldId="345"/>
        </pc:sldMkLst>
        <pc:spChg chg="mod ord">
          <ac:chgData name="Kevin Bouchard" userId="2fc9e66d-ba45-474f-8a9f-7086b34a7d26" providerId="ADAL" clId="{EC1BCBAB-38D5-4EAC-B020-64A0E9EEA3B9}" dt="2024-01-27T22:55:06.726" v="22" actId="700"/>
          <ac:spMkLst>
            <pc:docMk/>
            <pc:sldMk cId="3134053476" sldId="345"/>
            <ac:spMk id="2" creationId="{13D709C5-0792-BBFB-DD01-AA510B1181BA}"/>
          </ac:spMkLst>
        </pc:spChg>
        <pc:spChg chg="del mod ord">
          <ac:chgData name="Kevin Bouchard" userId="2fc9e66d-ba45-474f-8a9f-7086b34a7d26" providerId="ADAL" clId="{EC1BCBAB-38D5-4EAC-B020-64A0E9EEA3B9}" dt="2024-01-27T22:55:06.726" v="22" actId="700"/>
          <ac:spMkLst>
            <pc:docMk/>
            <pc:sldMk cId="3134053476" sldId="345"/>
            <ac:spMk id="3" creationId="{1471F566-9E31-8C0E-4421-D5354A2CAD66}"/>
          </ac:spMkLst>
        </pc:spChg>
        <pc:spChg chg="mod ord">
          <ac:chgData name="Kevin Bouchard" userId="2fc9e66d-ba45-474f-8a9f-7086b34a7d26" providerId="ADAL" clId="{EC1BCBAB-38D5-4EAC-B020-64A0E9EEA3B9}" dt="2024-01-27T22:55:06.726" v="22" actId="700"/>
          <ac:spMkLst>
            <pc:docMk/>
            <pc:sldMk cId="3134053476" sldId="345"/>
            <ac:spMk id="4" creationId="{6915F366-D542-7A0B-D108-6839974A1AFC}"/>
          </ac:spMkLst>
        </pc:spChg>
        <pc:spChg chg="add mod ord">
          <ac:chgData name="Kevin Bouchard" userId="2fc9e66d-ba45-474f-8a9f-7086b34a7d26" providerId="ADAL" clId="{EC1BCBAB-38D5-4EAC-B020-64A0E9EEA3B9}" dt="2024-01-29T01:22:18.797" v="4022" actId="20577"/>
          <ac:spMkLst>
            <pc:docMk/>
            <pc:sldMk cId="3134053476" sldId="345"/>
            <ac:spMk id="5" creationId="{021AD4BC-DF51-9F6F-57CF-72C108FB8095}"/>
          </ac:spMkLst>
        </pc:spChg>
        <pc:spChg chg="add">
          <ac:chgData name="Kevin Bouchard" userId="2fc9e66d-ba45-474f-8a9f-7086b34a7d26" providerId="ADAL" clId="{EC1BCBAB-38D5-4EAC-B020-64A0E9EEA3B9}" dt="2024-01-29T01:22:04.427" v="4014"/>
          <ac:spMkLst>
            <pc:docMk/>
            <pc:sldMk cId="3134053476" sldId="345"/>
            <ac:spMk id="6" creationId="{CBBFA7C7-EC47-AC67-3599-C835ADC04796}"/>
          </ac:spMkLst>
        </pc:spChg>
        <pc:picChg chg="mod">
          <ac:chgData name="Kevin Bouchard" userId="2fc9e66d-ba45-474f-8a9f-7086b34a7d26" providerId="ADAL" clId="{EC1BCBAB-38D5-4EAC-B020-64A0E9EEA3B9}" dt="2024-01-29T01:19:55.684" v="4003" actId="1076"/>
          <ac:picMkLst>
            <pc:docMk/>
            <pc:sldMk cId="3134053476" sldId="345"/>
            <ac:picMk id="2052" creationId="{7D4B9B3A-90F3-113D-B4FA-EE42C57A8C8C}"/>
          </ac:picMkLst>
        </pc:picChg>
      </pc:sldChg>
      <pc:sldChg chg="modSp mod">
        <pc:chgData name="Kevin Bouchard" userId="2fc9e66d-ba45-474f-8a9f-7086b34a7d26" providerId="ADAL" clId="{EC1BCBAB-38D5-4EAC-B020-64A0E9EEA3B9}" dt="2024-01-29T03:26:20.757" v="6632" actId="20577"/>
        <pc:sldMkLst>
          <pc:docMk/>
          <pc:sldMk cId="173000083" sldId="349"/>
        </pc:sldMkLst>
        <pc:spChg chg="mod">
          <ac:chgData name="Kevin Bouchard" userId="2fc9e66d-ba45-474f-8a9f-7086b34a7d26" providerId="ADAL" clId="{EC1BCBAB-38D5-4EAC-B020-64A0E9EEA3B9}" dt="2024-01-27T22:50:57.451" v="3" actId="20577"/>
          <ac:spMkLst>
            <pc:docMk/>
            <pc:sldMk cId="173000083" sldId="349"/>
            <ac:spMk id="2" creationId="{80228327-13A8-899D-2B04-A6C988157BC9}"/>
          </ac:spMkLst>
        </pc:spChg>
        <pc:spChg chg="mod">
          <ac:chgData name="Kevin Bouchard" userId="2fc9e66d-ba45-474f-8a9f-7086b34a7d26" providerId="ADAL" clId="{EC1BCBAB-38D5-4EAC-B020-64A0E9EEA3B9}" dt="2024-01-29T03:26:20.757" v="6632" actId="20577"/>
          <ac:spMkLst>
            <pc:docMk/>
            <pc:sldMk cId="173000083" sldId="349"/>
            <ac:spMk id="11" creationId="{2C344546-A92B-2CAD-4D16-B1E952698467}"/>
          </ac:spMkLst>
        </pc:spChg>
      </pc:sldChg>
      <pc:sldChg chg="del">
        <pc:chgData name="Kevin Bouchard" userId="2fc9e66d-ba45-474f-8a9f-7086b34a7d26" providerId="ADAL" clId="{EC1BCBAB-38D5-4EAC-B020-64A0E9EEA3B9}" dt="2024-01-27T22:50:31.714" v="0" actId="47"/>
        <pc:sldMkLst>
          <pc:docMk/>
          <pc:sldMk cId="1979827282" sldId="351"/>
        </pc:sldMkLst>
      </pc:sldChg>
      <pc:sldChg chg="new del">
        <pc:chgData name="Kevin Bouchard" userId="2fc9e66d-ba45-474f-8a9f-7086b34a7d26" providerId="ADAL" clId="{EC1BCBAB-38D5-4EAC-B020-64A0E9EEA3B9}" dt="2024-01-27T22:57:08.721" v="41" actId="47"/>
        <pc:sldMkLst>
          <pc:docMk/>
          <pc:sldMk cId="4017408725" sldId="351"/>
        </pc:sldMkLst>
      </pc:sldChg>
      <pc:sldChg chg="modSp add mod modClrScheme chgLayout">
        <pc:chgData name="Kevin Bouchard" userId="2fc9e66d-ba45-474f-8a9f-7086b34a7d26" providerId="ADAL" clId="{EC1BCBAB-38D5-4EAC-B020-64A0E9EEA3B9}" dt="2024-01-29T00:53:28.525" v="3911" actId="20577"/>
        <pc:sldMkLst>
          <pc:docMk/>
          <pc:sldMk cId="4220772792" sldId="352"/>
        </pc:sldMkLst>
        <pc:spChg chg="mod ord">
          <ac:chgData name="Kevin Bouchard" userId="2fc9e66d-ba45-474f-8a9f-7086b34a7d26" providerId="ADAL" clId="{EC1BCBAB-38D5-4EAC-B020-64A0E9EEA3B9}" dt="2024-01-27T22:55:00.986" v="21" actId="700"/>
          <ac:spMkLst>
            <pc:docMk/>
            <pc:sldMk cId="4220772792" sldId="352"/>
            <ac:spMk id="2" creationId="{E88E3351-D5E6-2DEA-60F8-6BCCE1C67000}"/>
          </ac:spMkLst>
        </pc:spChg>
        <pc:spChg chg="mod ord">
          <ac:chgData name="Kevin Bouchard" userId="2fc9e66d-ba45-474f-8a9f-7086b34a7d26" providerId="ADAL" clId="{EC1BCBAB-38D5-4EAC-B020-64A0E9EEA3B9}" dt="2024-01-29T00:53:28.525" v="3911" actId="20577"/>
          <ac:spMkLst>
            <pc:docMk/>
            <pc:sldMk cId="4220772792" sldId="352"/>
            <ac:spMk id="3" creationId="{FA907318-386C-1B82-9A44-EFB48B9C4A71}"/>
          </ac:spMkLst>
        </pc:spChg>
        <pc:spChg chg="mod ord">
          <ac:chgData name="Kevin Bouchard" userId="2fc9e66d-ba45-474f-8a9f-7086b34a7d26" providerId="ADAL" clId="{EC1BCBAB-38D5-4EAC-B020-64A0E9EEA3B9}" dt="2024-01-27T22:55:00.986" v="21" actId="700"/>
          <ac:spMkLst>
            <pc:docMk/>
            <pc:sldMk cId="4220772792" sldId="352"/>
            <ac:spMk id="4" creationId="{081D11D6-0EE9-899A-2F0B-432489F42CAE}"/>
          </ac:spMkLst>
        </pc:spChg>
      </pc:sldChg>
      <pc:sldChg chg="addSp delSp modSp new mod ord setBg modClrScheme chgLayout">
        <pc:chgData name="Kevin Bouchard" userId="2fc9e66d-ba45-474f-8a9f-7086b34a7d26" providerId="ADAL" clId="{EC1BCBAB-38D5-4EAC-B020-64A0E9EEA3B9}" dt="2024-01-29T02:19:08.369" v="5286" actId="26606"/>
        <pc:sldMkLst>
          <pc:docMk/>
          <pc:sldMk cId="3721176322" sldId="353"/>
        </pc:sldMkLst>
        <pc:spChg chg="mod ord">
          <ac:chgData name="Kevin Bouchard" userId="2fc9e66d-ba45-474f-8a9f-7086b34a7d26" providerId="ADAL" clId="{EC1BCBAB-38D5-4EAC-B020-64A0E9EEA3B9}" dt="2024-01-29T02:19:08.369" v="5286" actId="26606"/>
          <ac:spMkLst>
            <pc:docMk/>
            <pc:sldMk cId="3721176322" sldId="353"/>
            <ac:spMk id="2" creationId="{32CED6F4-527E-7EF7-1807-9C5AF3EA750D}"/>
          </ac:spMkLst>
        </pc:spChg>
        <pc:spChg chg="mod ord">
          <ac:chgData name="Kevin Bouchard" userId="2fc9e66d-ba45-474f-8a9f-7086b34a7d26" providerId="ADAL" clId="{EC1BCBAB-38D5-4EAC-B020-64A0E9EEA3B9}" dt="2024-01-29T02:19:08.369" v="5286" actId="26606"/>
          <ac:spMkLst>
            <pc:docMk/>
            <pc:sldMk cId="3721176322" sldId="353"/>
            <ac:spMk id="3" creationId="{303B1D5C-1C54-8C87-6F2E-E5EA3166D89D}"/>
          </ac:spMkLst>
        </pc:spChg>
        <pc:spChg chg="add mod ord">
          <ac:chgData name="Kevin Bouchard" userId="2fc9e66d-ba45-474f-8a9f-7086b34a7d26" providerId="ADAL" clId="{EC1BCBAB-38D5-4EAC-B020-64A0E9EEA3B9}" dt="2024-01-29T02:19:08.369" v="5286" actId="26606"/>
          <ac:spMkLst>
            <pc:docMk/>
            <pc:sldMk cId="3721176322" sldId="353"/>
            <ac:spMk id="4" creationId="{F34823B6-86FD-1A8E-D99B-BB7A38763B14}"/>
          </ac:spMkLst>
        </pc:spChg>
        <pc:spChg chg="add mod ord">
          <ac:chgData name="Kevin Bouchard" userId="2fc9e66d-ba45-474f-8a9f-7086b34a7d26" providerId="ADAL" clId="{EC1BCBAB-38D5-4EAC-B020-64A0E9EEA3B9}" dt="2024-01-29T02:19:08.369" v="5286" actId="26606"/>
          <ac:spMkLst>
            <pc:docMk/>
            <pc:sldMk cId="3721176322" sldId="353"/>
            <ac:spMk id="5" creationId="{6A8F982B-CA06-566C-3E36-65E0E7BA8239}"/>
          </ac:spMkLst>
        </pc:spChg>
        <pc:spChg chg="add">
          <ac:chgData name="Kevin Bouchard" userId="2fc9e66d-ba45-474f-8a9f-7086b34a7d26" providerId="ADAL" clId="{EC1BCBAB-38D5-4EAC-B020-64A0E9EEA3B9}" dt="2024-01-29T02:19:08.369" v="5286" actId="26606"/>
          <ac:spMkLst>
            <pc:docMk/>
            <pc:sldMk cId="3721176322" sldId="353"/>
            <ac:spMk id="11" creationId="{3964958D-AF5D-4863-B5FB-83F6B8CB12A0}"/>
          </ac:spMkLst>
        </pc:spChg>
        <pc:grpChg chg="add">
          <ac:chgData name="Kevin Bouchard" userId="2fc9e66d-ba45-474f-8a9f-7086b34a7d26" providerId="ADAL" clId="{EC1BCBAB-38D5-4EAC-B020-64A0E9EEA3B9}" dt="2024-01-29T02:19:08.369" v="5286" actId="26606"/>
          <ac:grpSpMkLst>
            <pc:docMk/>
            <pc:sldMk cId="3721176322" sldId="353"/>
            <ac:grpSpMk id="13" creationId="{11002ACD-3B0C-4885-8754-8A00E926FE4B}"/>
          </ac:grpSpMkLst>
        </pc:grpChg>
        <pc:picChg chg="add del mod">
          <ac:chgData name="Kevin Bouchard" userId="2fc9e66d-ba45-474f-8a9f-7086b34a7d26" providerId="ADAL" clId="{EC1BCBAB-38D5-4EAC-B020-64A0E9EEA3B9}" dt="2024-01-28T17:25:26.878" v="786" actId="478"/>
          <ac:picMkLst>
            <pc:docMk/>
            <pc:sldMk cId="3721176322" sldId="353"/>
            <ac:picMk id="7" creationId="{90F5B12C-782A-42AB-FC0E-A65289BB369F}"/>
          </ac:picMkLst>
        </pc:picChg>
        <pc:picChg chg="add">
          <ac:chgData name="Kevin Bouchard" userId="2fc9e66d-ba45-474f-8a9f-7086b34a7d26" providerId="ADAL" clId="{EC1BCBAB-38D5-4EAC-B020-64A0E9EEA3B9}" dt="2024-01-29T02:19:08.369" v="5286" actId="26606"/>
          <ac:picMkLst>
            <pc:docMk/>
            <pc:sldMk cId="3721176322" sldId="353"/>
            <ac:picMk id="8" creationId="{A32C1986-1772-D65A-34F1-7CB72F2BB310}"/>
          </ac:picMkLst>
        </pc:picChg>
      </pc:sldChg>
      <pc:sldChg chg="modSp add mod ord">
        <pc:chgData name="Kevin Bouchard" userId="2fc9e66d-ba45-474f-8a9f-7086b34a7d26" providerId="ADAL" clId="{EC1BCBAB-38D5-4EAC-B020-64A0E9EEA3B9}" dt="2024-01-28T19:19:30.610" v="3658" actId="20577"/>
        <pc:sldMkLst>
          <pc:docMk/>
          <pc:sldMk cId="2816854946" sldId="354"/>
        </pc:sldMkLst>
        <pc:spChg chg="mod">
          <ac:chgData name="Kevin Bouchard" userId="2fc9e66d-ba45-474f-8a9f-7086b34a7d26" providerId="ADAL" clId="{EC1BCBAB-38D5-4EAC-B020-64A0E9EEA3B9}" dt="2024-01-28T17:05:56.575" v="263"/>
          <ac:spMkLst>
            <pc:docMk/>
            <pc:sldMk cId="2816854946" sldId="354"/>
            <ac:spMk id="2" creationId="{32CED6F4-527E-7EF7-1807-9C5AF3EA750D}"/>
          </ac:spMkLst>
        </pc:spChg>
        <pc:spChg chg="mod">
          <ac:chgData name="Kevin Bouchard" userId="2fc9e66d-ba45-474f-8a9f-7086b34a7d26" providerId="ADAL" clId="{EC1BCBAB-38D5-4EAC-B020-64A0E9EEA3B9}" dt="2024-01-28T19:19:30.610" v="3658" actId="20577"/>
          <ac:spMkLst>
            <pc:docMk/>
            <pc:sldMk cId="2816854946" sldId="354"/>
            <ac:spMk id="5" creationId="{6A8F982B-CA06-566C-3E36-65E0E7BA8239}"/>
          </ac:spMkLst>
        </pc:spChg>
      </pc:sldChg>
      <pc:sldChg chg="del">
        <pc:chgData name="Kevin Bouchard" userId="2fc9e66d-ba45-474f-8a9f-7086b34a7d26" providerId="ADAL" clId="{EC1BCBAB-38D5-4EAC-B020-64A0E9EEA3B9}" dt="2024-01-27T22:50:31.714" v="0" actId="47"/>
        <pc:sldMkLst>
          <pc:docMk/>
          <pc:sldMk cId="774596077" sldId="355"/>
        </pc:sldMkLst>
      </pc:sldChg>
      <pc:sldChg chg="add del">
        <pc:chgData name="Kevin Bouchard" userId="2fc9e66d-ba45-474f-8a9f-7086b34a7d26" providerId="ADAL" clId="{EC1BCBAB-38D5-4EAC-B020-64A0E9EEA3B9}" dt="2024-01-28T19:18:06.886" v="3639" actId="47"/>
        <pc:sldMkLst>
          <pc:docMk/>
          <pc:sldMk cId="3974101999" sldId="355"/>
        </pc:sldMkLst>
      </pc:sldChg>
      <pc:sldChg chg="modSp add mod ord">
        <pc:chgData name="Kevin Bouchard" userId="2fc9e66d-ba45-474f-8a9f-7086b34a7d26" providerId="ADAL" clId="{EC1BCBAB-38D5-4EAC-B020-64A0E9EEA3B9}" dt="2024-01-28T17:59:09.042" v="1541" actId="1076"/>
        <pc:sldMkLst>
          <pc:docMk/>
          <pc:sldMk cId="2623768236" sldId="356"/>
        </pc:sldMkLst>
        <pc:spChg chg="mod">
          <ac:chgData name="Kevin Bouchard" userId="2fc9e66d-ba45-474f-8a9f-7086b34a7d26" providerId="ADAL" clId="{EC1BCBAB-38D5-4EAC-B020-64A0E9EEA3B9}" dt="2024-01-28T17:59:06.299" v="1540" actId="20577"/>
          <ac:spMkLst>
            <pc:docMk/>
            <pc:sldMk cId="2623768236" sldId="356"/>
            <ac:spMk id="5" creationId="{6A8F982B-CA06-566C-3E36-65E0E7BA8239}"/>
          </ac:spMkLst>
        </pc:spChg>
        <pc:picChg chg="mod">
          <ac:chgData name="Kevin Bouchard" userId="2fc9e66d-ba45-474f-8a9f-7086b34a7d26" providerId="ADAL" clId="{EC1BCBAB-38D5-4EAC-B020-64A0E9EEA3B9}" dt="2024-01-28T17:59:09.042" v="1541" actId="1076"/>
          <ac:picMkLst>
            <pc:docMk/>
            <pc:sldMk cId="2623768236" sldId="356"/>
            <ac:picMk id="7" creationId="{90F5B12C-782A-42AB-FC0E-A65289BB369F}"/>
          </ac:picMkLst>
        </pc:picChg>
      </pc:sldChg>
      <pc:sldChg chg="addSp modSp new mod">
        <pc:chgData name="Kevin Bouchard" userId="2fc9e66d-ba45-474f-8a9f-7086b34a7d26" providerId="ADAL" clId="{EC1BCBAB-38D5-4EAC-B020-64A0E9EEA3B9}" dt="2024-01-28T17:46:04.498" v="1418" actId="1076"/>
        <pc:sldMkLst>
          <pc:docMk/>
          <pc:sldMk cId="2079952028" sldId="357"/>
        </pc:sldMkLst>
        <pc:spChg chg="mod">
          <ac:chgData name="Kevin Bouchard" userId="2fc9e66d-ba45-474f-8a9f-7086b34a7d26" providerId="ADAL" clId="{EC1BCBAB-38D5-4EAC-B020-64A0E9EEA3B9}" dt="2024-01-28T17:35:51.462" v="1189" actId="20577"/>
          <ac:spMkLst>
            <pc:docMk/>
            <pc:sldMk cId="2079952028" sldId="357"/>
            <ac:spMk id="2" creationId="{1E7E2AE5-2F1F-CB1B-8237-18DF045779B7}"/>
          </ac:spMkLst>
        </pc:spChg>
        <pc:spChg chg="mod">
          <ac:chgData name="Kevin Bouchard" userId="2fc9e66d-ba45-474f-8a9f-7086b34a7d26" providerId="ADAL" clId="{EC1BCBAB-38D5-4EAC-B020-64A0E9EEA3B9}" dt="2024-01-28T17:37:16.252" v="1409" actId="20577"/>
          <ac:spMkLst>
            <pc:docMk/>
            <pc:sldMk cId="2079952028" sldId="357"/>
            <ac:spMk id="3" creationId="{4BAE609D-3C32-FB22-33E1-BF109BA19AAF}"/>
          </ac:spMkLst>
        </pc:spChg>
        <pc:picChg chg="add mod">
          <ac:chgData name="Kevin Bouchard" userId="2fc9e66d-ba45-474f-8a9f-7086b34a7d26" providerId="ADAL" clId="{EC1BCBAB-38D5-4EAC-B020-64A0E9EEA3B9}" dt="2024-01-28T17:45:26.666" v="1413"/>
          <ac:picMkLst>
            <pc:docMk/>
            <pc:sldMk cId="2079952028" sldId="357"/>
            <ac:picMk id="7" creationId="{CD73A92B-67BF-DA11-13E1-7FC1C47B6F8A}"/>
          </ac:picMkLst>
        </pc:picChg>
        <pc:picChg chg="add mod">
          <ac:chgData name="Kevin Bouchard" userId="2fc9e66d-ba45-474f-8a9f-7086b34a7d26" providerId="ADAL" clId="{EC1BCBAB-38D5-4EAC-B020-64A0E9EEA3B9}" dt="2024-01-28T17:46:04.498" v="1418" actId="1076"/>
          <ac:picMkLst>
            <pc:docMk/>
            <pc:sldMk cId="2079952028" sldId="357"/>
            <ac:picMk id="9" creationId="{E7E0D855-12DC-C94B-142D-5B9ED622394B}"/>
          </ac:picMkLst>
        </pc:picChg>
      </pc:sldChg>
      <pc:sldChg chg="modSp add del mod ord">
        <pc:chgData name="Kevin Bouchard" userId="2fc9e66d-ba45-474f-8a9f-7086b34a7d26" providerId="ADAL" clId="{EC1BCBAB-38D5-4EAC-B020-64A0E9EEA3B9}" dt="2024-01-28T17:31:07.719" v="1140" actId="47"/>
        <pc:sldMkLst>
          <pc:docMk/>
          <pc:sldMk cId="2989268722" sldId="357"/>
        </pc:sldMkLst>
        <pc:spChg chg="mod">
          <ac:chgData name="Kevin Bouchard" userId="2fc9e66d-ba45-474f-8a9f-7086b34a7d26" providerId="ADAL" clId="{EC1BCBAB-38D5-4EAC-B020-64A0E9EEA3B9}" dt="2024-01-28T17:29:15.604" v="1126" actId="27636"/>
          <ac:spMkLst>
            <pc:docMk/>
            <pc:sldMk cId="2989268722" sldId="357"/>
            <ac:spMk id="5" creationId="{6A8F982B-CA06-566C-3E36-65E0E7BA8239}"/>
          </ac:spMkLst>
        </pc:spChg>
      </pc:sldChg>
      <pc:sldChg chg="addSp delSp modSp new mod modClrScheme chgLayout">
        <pc:chgData name="Kevin Bouchard" userId="2fc9e66d-ba45-474f-8a9f-7086b34a7d26" providerId="ADAL" clId="{EC1BCBAB-38D5-4EAC-B020-64A0E9EEA3B9}" dt="2024-01-28T18:51:04.528" v="2787" actId="9"/>
        <pc:sldMkLst>
          <pc:docMk/>
          <pc:sldMk cId="1708664456" sldId="358"/>
        </pc:sldMkLst>
        <pc:spChg chg="mod ord">
          <ac:chgData name="Kevin Bouchard" userId="2fc9e66d-ba45-474f-8a9f-7086b34a7d26" providerId="ADAL" clId="{EC1BCBAB-38D5-4EAC-B020-64A0E9EEA3B9}" dt="2024-01-28T18:05:24.320" v="1753" actId="700"/>
          <ac:spMkLst>
            <pc:docMk/>
            <pc:sldMk cId="1708664456" sldId="358"/>
            <ac:spMk id="2" creationId="{3A0F5EB2-C8C8-8CBD-899A-E92D750D88F4}"/>
          </ac:spMkLst>
        </pc:spChg>
        <pc:spChg chg="del mod ord">
          <ac:chgData name="Kevin Bouchard" userId="2fc9e66d-ba45-474f-8a9f-7086b34a7d26" providerId="ADAL" clId="{EC1BCBAB-38D5-4EAC-B020-64A0E9EEA3B9}" dt="2024-01-28T18:05:24.320" v="1753" actId="700"/>
          <ac:spMkLst>
            <pc:docMk/>
            <pc:sldMk cId="1708664456" sldId="358"/>
            <ac:spMk id="3" creationId="{9B9A744A-345E-4D33-16A8-0730B80323E1}"/>
          </ac:spMkLst>
        </pc:spChg>
        <pc:spChg chg="mod ord">
          <ac:chgData name="Kevin Bouchard" userId="2fc9e66d-ba45-474f-8a9f-7086b34a7d26" providerId="ADAL" clId="{EC1BCBAB-38D5-4EAC-B020-64A0E9EEA3B9}" dt="2024-01-28T18:05:24.320" v="1753" actId="700"/>
          <ac:spMkLst>
            <pc:docMk/>
            <pc:sldMk cId="1708664456" sldId="358"/>
            <ac:spMk id="4" creationId="{83C62867-F014-31AD-25B9-08487889B856}"/>
          </ac:spMkLst>
        </pc:spChg>
        <pc:spChg chg="add mod ord">
          <ac:chgData name="Kevin Bouchard" userId="2fc9e66d-ba45-474f-8a9f-7086b34a7d26" providerId="ADAL" clId="{EC1BCBAB-38D5-4EAC-B020-64A0E9EEA3B9}" dt="2024-01-28T18:51:04.528" v="2787" actId="9"/>
          <ac:spMkLst>
            <pc:docMk/>
            <pc:sldMk cId="1708664456" sldId="358"/>
            <ac:spMk id="5" creationId="{5D4C886C-6A43-8BF2-7CD6-2146CF2C3B4E}"/>
          </ac:spMkLst>
        </pc:spChg>
        <pc:picChg chg="add mod">
          <ac:chgData name="Kevin Bouchard" userId="2fc9e66d-ba45-474f-8a9f-7086b34a7d26" providerId="ADAL" clId="{EC1BCBAB-38D5-4EAC-B020-64A0E9EEA3B9}" dt="2024-01-28T18:09:18.753" v="1834" actId="1076"/>
          <ac:picMkLst>
            <pc:docMk/>
            <pc:sldMk cId="1708664456" sldId="358"/>
            <ac:picMk id="7" creationId="{F2BD09E1-2E2B-6AFD-F5CC-D1AEC03476FB}"/>
          </ac:picMkLst>
        </pc:picChg>
      </pc:sldChg>
      <pc:sldChg chg="addSp delSp modSp new mod setBg modNotesTx">
        <pc:chgData name="Kevin Bouchard" userId="2fc9e66d-ba45-474f-8a9f-7086b34a7d26" providerId="ADAL" clId="{EC1BCBAB-38D5-4EAC-B020-64A0E9EEA3B9}" dt="2024-01-28T18:30:19.050" v="2374" actId="20577"/>
        <pc:sldMkLst>
          <pc:docMk/>
          <pc:sldMk cId="3254516499" sldId="359"/>
        </pc:sldMkLst>
        <pc:spChg chg="mod">
          <ac:chgData name="Kevin Bouchard" userId="2fc9e66d-ba45-474f-8a9f-7086b34a7d26" providerId="ADAL" clId="{EC1BCBAB-38D5-4EAC-B020-64A0E9EEA3B9}" dt="2024-01-28T18:26:52.103" v="2097" actId="26606"/>
          <ac:spMkLst>
            <pc:docMk/>
            <pc:sldMk cId="3254516499" sldId="359"/>
            <ac:spMk id="2" creationId="{7D9E14C8-7F3D-9901-0639-396A56F9E297}"/>
          </ac:spMkLst>
        </pc:spChg>
        <pc:spChg chg="add del mod">
          <ac:chgData name="Kevin Bouchard" userId="2fc9e66d-ba45-474f-8a9f-7086b34a7d26" providerId="ADAL" clId="{EC1BCBAB-38D5-4EAC-B020-64A0E9EEA3B9}" dt="2024-01-28T18:27:40.561" v="2195" actId="20577"/>
          <ac:spMkLst>
            <pc:docMk/>
            <pc:sldMk cId="3254516499" sldId="359"/>
            <ac:spMk id="3" creationId="{07214EFF-A2DE-05A0-DA0C-0BA6FBCD5906}"/>
          </ac:spMkLst>
        </pc:spChg>
        <pc:spChg chg="mod">
          <ac:chgData name="Kevin Bouchard" userId="2fc9e66d-ba45-474f-8a9f-7086b34a7d26" providerId="ADAL" clId="{EC1BCBAB-38D5-4EAC-B020-64A0E9EEA3B9}" dt="2024-01-28T18:26:52.103" v="2097" actId="26606"/>
          <ac:spMkLst>
            <pc:docMk/>
            <pc:sldMk cId="3254516499" sldId="359"/>
            <ac:spMk id="4" creationId="{A7A33F0D-B2FD-2516-3947-DB3895A918F0}"/>
          </ac:spMkLst>
        </pc:spChg>
        <pc:spChg chg="mod">
          <ac:chgData name="Kevin Bouchard" userId="2fc9e66d-ba45-474f-8a9f-7086b34a7d26" providerId="ADAL" clId="{EC1BCBAB-38D5-4EAC-B020-64A0E9EEA3B9}" dt="2024-01-28T18:26:52.103" v="2097" actId="26606"/>
          <ac:spMkLst>
            <pc:docMk/>
            <pc:sldMk cId="3254516499" sldId="359"/>
            <ac:spMk id="5" creationId="{F94DA79B-0A7C-7B13-5314-A91B539F16FB}"/>
          </ac:spMkLst>
        </pc:spChg>
        <pc:spChg chg="add">
          <ac:chgData name="Kevin Bouchard" userId="2fc9e66d-ba45-474f-8a9f-7086b34a7d26" providerId="ADAL" clId="{EC1BCBAB-38D5-4EAC-B020-64A0E9EEA3B9}" dt="2024-01-28T18:26:52.103" v="2097" actId="26606"/>
          <ac:spMkLst>
            <pc:docMk/>
            <pc:sldMk cId="3254516499" sldId="359"/>
            <ac:spMk id="1033" creationId="{F3AF35CD-DA30-4E34-B0F3-32C27766DA05}"/>
          </ac:spMkLst>
        </pc:spChg>
        <pc:grpChg chg="add">
          <ac:chgData name="Kevin Bouchard" userId="2fc9e66d-ba45-474f-8a9f-7086b34a7d26" providerId="ADAL" clId="{EC1BCBAB-38D5-4EAC-B020-64A0E9EEA3B9}" dt="2024-01-28T18:26:52.103" v="2097" actId="26606"/>
          <ac:grpSpMkLst>
            <pc:docMk/>
            <pc:sldMk cId="3254516499" sldId="359"/>
            <ac:grpSpMk id="1035" creationId="{BCFC42DC-2C46-47C4-BC61-530557385DBD}"/>
          </ac:grpSpMkLst>
        </pc:grpChg>
        <pc:picChg chg="add mod">
          <ac:chgData name="Kevin Bouchard" userId="2fc9e66d-ba45-474f-8a9f-7086b34a7d26" providerId="ADAL" clId="{EC1BCBAB-38D5-4EAC-B020-64A0E9EEA3B9}" dt="2024-01-28T18:26:34.080" v="2093"/>
          <ac:picMkLst>
            <pc:docMk/>
            <pc:sldMk cId="3254516499" sldId="359"/>
            <ac:picMk id="1026" creationId="{98CBBE99-1D3A-2477-569F-C900003C3E79}"/>
          </ac:picMkLst>
        </pc:picChg>
        <pc:picChg chg="add mod ord">
          <ac:chgData name="Kevin Bouchard" userId="2fc9e66d-ba45-474f-8a9f-7086b34a7d26" providerId="ADAL" clId="{EC1BCBAB-38D5-4EAC-B020-64A0E9EEA3B9}" dt="2024-01-28T18:27:04.306" v="2101" actId="1076"/>
          <ac:picMkLst>
            <pc:docMk/>
            <pc:sldMk cId="3254516499" sldId="359"/>
            <ac:picMk id="1028" creationId="{C2C88E04-5240-B466-5592-E4F49C2684A4}"/>
          </ac:picMkLst>
        </pc:picChg>
      </pc:sldChg>
      <pc:sldChg chg="addSp modSp new mod">
        <pc:chgData name="Kevin Bouchard" userId="2fc9e66d-ba45-474f-8a9f-7086b34a7d26" providerId="ADAL" clId="{EC1BCBAB-38D5-4EAC-B020-64A0E9EEA3B9}" dt="2024-01-29T01:19:20.456" v="4002" actId="1076"/>
        <pc:sldMkLst>
          <pc:docMk/>
          <pc:sldMk cId="1742293030" sldId="360"/>
        </pc:sldMkLst>
        <pc:spChg chg="mod">
          <ac:chgData name="Kevin Bouchard" userId="2fc9e66d-ba45-474f-8a9f-7086b34a7d26" providerId="ADAL" clId="{EC1BCBAB-38D5-4EAC-B020-64A0E9EEA3B9}" dt="2024-01-28T18:30:57.438" v="2395" actId="20577"/>
          <ac:spMkLst>
            <pc:docMk/>
            <pc:sldMk cId="1742293030" sldId="360"/>
            <ac:spMk id="2" creationId="{04FC8190-2279-B541-3C92-9B9C73A03C36}"/>
          </ac:spMkLst>
        </pc:spChg>
        <pc:spChg chg="mod">
          <ac:chgData name="Kevin Bouchard" userId="2fc9e66d-ba45-474f-8a9f-7086b34a7d26" providerId="ADAL" clId="{EC1BCBAB-38D5-4EAC-B020-64A0E9EEA3B9}" dt="2024-01-29T01:08:32.439" v="4001" actId="6549"/>
          <ac:spMkLst>
            <pc:docMk/>
            <pc:sldMk cId="1742293030" sldId="360"/>
            <ac:spMk id="3" creationId="{09854B8B-447B-C410-1EEA-14F26B8D03A1}"/>
          </ac:spMkLst>
        </pc:spChg>
        <pc:picChg chg="add mod">
          <ac:chgData name="Kevin Bouchard" userId="2fc9e66d-ba45-474f-8a9f-7086b34a7d26" providerId="ADAL" clId="{EC1BCBAB-38D5-4EAC-B020-64A0E9EEA3B9}" dt="2024-01-29T01:19:20.456" v="4002" actId="1076"/>
          <ac:picMkLst>
            <pc:docMk/>
            <pc:sldMk cId="1742293030" sldId="360"/>
            <ac:picMk id="2050" creationId="{9742B4D6-5DCD-C3D1-4DF0-4C9E91D888F5}"/>
          </ac:picMkLst>
        </pc:picChg>
      </pc:sldChg>
      <pc:sldChg chg="addSp modSp new mod">
        <pc:chgData name="Kevin Bouchard" userId="2fc9e66d-ba45-474f-8a9f-7086b34a7d26" providerId="ADAL" clId="{EC1BCBAB-38D5-4EAC-B020-64A0E9EEA3B9}" dt="2024-01-28T18:50:37.261" v="2785" actId="1076"/>
        <pc:sldMkLst>
          <pc:docMk/>
          <pc:sldMk cId="285625333" sldId="361"/>
        </pc:sldMkLst>
        <pc:spChg chg="mod">
          <ac:chgData name="Kevin Bouchard" userId="2fc9e66d-ba45-474f-8a9f-7086b34a7d26" providerId="ADAL" clId="{EC1BCBAB-38D5-4EAC-B020-64A0E9EEA3B9}" dt="2024-01-28T18:39:50.909" v="2552" actId="20577"/>
          <ac:spMkLst>
            <pc:docMk/>
            <pc:sldMk cId="285625333" sldId="361"/>
            <ac:spMk id="2" creationId="{003C832C-E241-DB14-D896-EFCEDEE34854}"/>
          </ac:spMkLst>
        </pc:spChg>
        <pc:spChg chg="mod">
          <ac:chgData name="Kevin Bouchard" userId="2fc9e66d-ba45-474f-8a9f-7086b34a7d26" providerId="ADAL" clId="{EC1BCBAB-38D5-4EAC-B020-64A0E9EEA3B9}" dt="2024-01-28T18:42:31.274" v="2776"/>
          <ac:spMkLst>
            <pc:docMk/>
            <pc:sldMk cId="285625333" sldId="361"/>
            <ac:spMk id="3" creationId="{CF20C0BA-1073-D692-3405-7C4332281EE6}"/>
          </ac:spMkLst>
        </pc:spChg>
        <pc:picChg chg="add mod">
          <ac:chgData name="Kevin Bouchard" userId="2fc9e66d-ba45-474f-8a9f-7086b34a7d26" providerId="ADAL" clId="{EC1BCBAB-38D5-4EAC-B020-64A0E9EEA3B9}" dt="2024-01-28T18:49:57.607" v="2779" actId="1076"/>
          <ac:picMkLst>
            <pc:docMk/>
            <pc:sldMk cId="285625333" sldId="361"/>
            <ac:picMk id="7" creationId="{29DD3A70-ED26-733D-9D5C-3C623DBD201E}"/>
          </ac:picMkLst>
        </pc:picChg>
        <pc:picChg chg="add mod">
          <ac:chgData name="Kevin Bouchard" userId="2fc9e66d-ba45-474f-8a9f-7086b34a7d26" providerId="ADAL" clId="{EC1BCBAB-38D5-4EAC-B020-64A0E9EEA3B9}" dt="2024-01-28T18:50:37.261" v="2785" actId="1076"/>
          <ac:picMkLst>
            <pc:docMk/>
            <pc:sldMk cId="285625333" sldId="361"/>
            <ac:picMk id="9" creationId="{ECAD4A41-9ECE-2954-3F81-09AFEC669BFC}"/>
          </ac:picMkLst>
        </pc:picChg>
      </pc:sldChg>
      <pc:sldChg chg="modSp add mod">
        <pc:chgData name="Kevin Bouchard" userId="2fc9e66d-ba45-474f-8a9f-7086b34a7d26" providerId="ADAL" clId="{EC1BCBAB-38D5-4EAC-B020-64A0E9EEA3B9}" dt="2024-01-28T18:56:44.994" v="3034" actId="20577"/>
        <pc:sldMkLst>
          <pc:docMk/>
          <pc:sldMk cId="3050930377" sldId="362"/>
        </pc:sldMkLst>
        <pc:spChg chg="mod">
          <ac:chgData name="Kevin Bouchard" userId="2fc9e66d-ba45-474f-8a9f-7086b34a7d26" providerId="ADAL" clId="{EC1BCBAB-38D5-4EAC-B020-64A0E9EEA3B9}" dt="2024-01-28T18:56:44.994" v="3034" actId="20577"/>
          <ac:spMkLst>
            <pc:docMk/>
            <pc:sldMk cId="3050930377" sldId="362"/>
            <ac:spMk id="5" creationId="{6A8F982B-CA06-566C-3E36-65E0E7BA8239}"/>
          </ac:spMkLst>
        </pc:spChg>
      </pc:sldChg>
      <pc:sldChg chg="del">
        <pc:chgData name="Kevin Bouchard" userId="2fc9e66d-ba45-474f-8a9f-7086b34a7d26" providerId="ADAL" clId="{EC1BCBAB-38D5-4EAC-B020-64A0E9EEA3B9}" dt="2024-01-27T22:50:31.714" v="0" actId="47"/>
        <pc:sldMkLst>
          <pc:docMk/>
          <pc:sldMk cId="3629972609" sldId="362"/>
        </pc:sldMkLst>
      </pc:sldChg>
      <pc:sldChg chg="modSp new mod">
        <pc:chgData name="Kevin Bouchard" userId="2fc9e66d-ba45-474f-8a9f-7086b34a7d26" providerId="ADAL" clId="{EC1BCBAB-38D5-4EAC-B020-64A0E9EEA3B9}" dt="2024-01-28T19:07:35.751" v="3371" actId="12"/>
        <pc:sldMkLst>
          <pc:docMk/>
          <pc:sldMk cId="1356581084" sldId="363"/>
        </pc:sldMkLst>
        <pc:spChg chg="mod">
          <ac:chgData name="Kevin Bouchard" userId="2fc9e66d-ba45-474f-8a9f-7086b34a7d26" providerId="ADAL" clId="{EC1BCBAB-38D5-4EAC-B020-64A0E9EEA3B9}" dt="2024-01-28T19:06:28.020" v="3368" actId="20577"/>
          <ac:spMkLst>
            <pc:docMk/>
            <pc:sldMk cId="1356581084" sldId="363"/>
            <ac:spMk id="2" creationId="{0384D62E-3C18-5CDC-86B4-3D9C8401D4FE}"/>
          </ac:spMkLst>
        </pc:spChg>
        <pc:spChg chg="mod">
          <ac:chgData name="Kevin Bouchard" userId="2fc9e66d-ba45-474f-8a9f-7086b34a7d26" providerId="ADAL" clId="{EC1BCBAB-38D5-4EAC-B020-64A0E9EEA3B9}" dt="2024-01-28T19:07:35.751" v="3371" actId="12"/>
          <ac:spMkLst>
            <pc:docMk/>
            <pc:sldMk cId="1356581084" sldId="363"/>
            <ac:spMk id="3" creationId="{9EAAA983-9A12-D3AF-7C15-89B90874F353}"/>
          </ac:spMkLst>
        </pc:spChg>
      </pc:sldChg>
      <pc:sldChg chg="add del">
        <pc:chgData name="Kevin Bouchard" userId="2fc9e66d-ba45-474f-8a9f-7086b34a7d26" providerId="ADAL" clId="{EC1BCBAB-38D5-4EAC-B020-64A0E9EEA3B9}" dt="2024-01-28T19:05:48.147" v="3360" actId="47"/>
        <pc:sldMkLst>
          <pc:docMk/>
          <pc:sldMk cId="2498457139" sldId="363"/>
        </pc:sldMkLst>
      </pc:sldChg>
      <pc:sldChg chg="del">
        <pc:chgData name="Kevin Bouchard" userId="2fc9e66d-ba45-474f-8a9f-7086b34a7d26" providerId="ADAL" clId="{EC1BCBAB-38D5-4EAC-B020-64A0E9EEA3B9}" dt="2024-01-27T22:50:31.714" v="0" actId="47"/>
        <pc:sldMkLst>
          <pc:docMk/>
          <pc:sldMk cId="3363190990" sldId="363"/>
        </pc:sldMkLst>
      </pc:sldChg>
      <pc:sldChg chg="del">
        <pc:chgData name="Kevin Bouchard" userId="2fc9e66d-ba45-474f-8a9f-7086b34a7d26" providerId="ADAL" clId="{EC1BCBAB-38D5-4EAC-B020-64A0E9EEA3B9}" dt="2024-01-27T22:50:31.714" v="0" actId="47"/>
        <pc:sldMkLst>
          <pc:docMk/>
          <pc:sldMk cId="3738213265" sldId="364"/>
        </pc:sldMkLst>
      </pc:sldChg>
      <pc:sldChg chg="modSp new mod modNotesTx">
        <pc:chgData name="Kevin Bouchard" userId="2fc9e66d-ba45-474f-8a9f-7086b34a7d26" providerId="ADAL" clId="{EC1BCBAB-38D5-4EAC-B020-64A0E9EEA3B9}" dt="2024-01-29T02:12:01.901" v="5144"/>
        <pc:sldMkLst>
          <pc:docMk/>
          <pc:sldMk cId="3990030782" sldId="364"/>
        </pc:sldMkLst>
        <pc:spChg chg="mod">
          <ac:chgData name="Kevin Bouchard" userId="2fc9e66d-ba45-474f-8a9f-7086b34a7d26" providerId="ADAL" clId="{EC1BCBAB-38D5-4EAC-B020-64A0E9EEA3B9}" dt="2024-01-28T19:10:45.584" v="3638" actId="20577"/>
          <ac:spMkLst>
            <pc:docMk/>
            <pc:sldMk cId="3990030782" sldId="364"/>
            <ac:spMk id="2" creationId="{3CA71252-1B29-D0F6-D9C5-7BA778043C30}"/>
          </ac:spMkLst>
        </pc:spChg>
      </pc:sldChg>
      <pc:sldChg chg="modSp new mod">
        <pc:chgData name="Kevin Bouchard" userId="2fc9e66d-ba45-474f-8a9f-7086b34a7d26" providerId="ADAL" clId="{EC1BCBAB-38D5-4EAC-B020-64A0E9EEA3B9}" dt="2024-01-29T00:55:27.007" v="4000" actId="20577"/>
        <pc:sldMkLst>
          <pc:docMk/>
          <pc:sldMk cId="2570674349" sldId="365"/>
        </pc:sldMkLst>
        <pc:spChg chg="mod">
          <ac:chgData name="Kevin Bouchard" userId="2fc9e66d-ba45-474f-8a9f-7086b34a7d26" providerId="ADAL" clId="{EC1BCBAB-38D5-4EAC-B020-64A0E9EEA3B9}" dt="2024-01-29T00:54:16.136" v="3932" actId="20577"/>
          <ac:spMkLst>
            <pc:docMk/>
            <pc:sldMk cId="2570674349" sldId="365"/>
            <ac:spMk id="2" creationId="{0FEB634D-666A-DF7F-34F8-BFC02847B1B1}"/>
          </ac:spMkLst>
        </pc:spChg>
        <pc:spChg chg="mod">
          <ac:chgData name="Kevin Bouchard" userId="2fc9e66d-ba45-474f-8a9f-7086b34a7d26" providerId="ADAL" clId="{EC1BCBAB-38D5-4EAC-B020-64A0E9EEA3B9}" dt="2024-01-29T00:55:27.007" v="4000" actId="20577"/>
          <ac:spMkLst>
            <pc:docMk/>
            <pc:sldMk cId="2570674349" sldId="365"/>
            <ac:spMk id="3" creationId="{FB9795FD-B206-6055-DA19-31F6290DB3FC}"/>
          </ac:spMkLst>
        </pc:spChg>
      </pc:sldChg>
      <pc:sldChg chg="del">
        <pc:chgData name="Kevin Bouchard" userId="2fc9e66d-ba45-474f-8a9f-7086b34a7d26" providerId="ADAL" clId="{EC1BCBAB-38D5-4EAC-B020-64A0E9EEA3B9}" dt="2024-01-27T22:50:31.714" v="0" actId="47"/>
        <pc:sldMkLst>
          <pc:docMk/>
          <pc:sldMk cId="3689300760" sldId="365"/>
        </pc:sldMkLst>
      </pc:sldChg>
      <pc:sldChg chg="modSp new del mod">
        <pc:chgData name="Kevin Bouchard" userId="2fc9e66d-ba45-474f-8a9f-7086b34a7d26" providerId="ADAL" clId="{EC1BCBAB-38D5-4EAC-B020-64A0E9EEA3B9}" dt="2024-01-29T00:53:36.850" v="3912" actId="47"/>
        <pc:sldMkLst>
          <pc:docMk/>
          <pc:sldMk cId="4197842280" sldId="365"/>
        </pc:sldMkLst>
        <pc:spChg chg="mod">
          <ac:chgData name="Kevin Bouchard" userId="2fc9e66d-ba45-474f-8a9f-7086b34a7d26" providerId="ADAL" clId="{EC1BCBAB-38D5-4EAC-B020-64A0E9EEA3B9}" dt="2024-01-29T00:52:32.597" v="3879" actId="20577"/>
          <ac:spMkLst>
            <pc:docMk/>
            <pc:sldMk cId="4197842280" sldId="365"/>
            <ac:spMk id="2" creationId="{ACC7E4A7-2A19-9289-5B47-97CD16C584BB}"/>
          </ac:spMkLst>
        </pc:spChg>
        <pc:spChg chg="mod">
          <ac:chgData name="Kevin Bouchard" userId="2fc9e66d-ba45-474f-8a9f-7086b34a7d26" providerId="ADAL" clId="{EC1BCBAB-38D5-4EAC-B020-64A0E9EEA3B9}" dt="2024-01-29T00:52:41.214" v="3882" actId="20577"/>
          <ac:spMkLst>
            <pc:docMk/>
            <pc:sldMk cId="4197842280" sldId="365"/>
            <ac:spMk id="3" creationId="{0AF52655-852B-EA3A-EBF7-2D758BADB7F3}"/>
          </ac:spMkLst>
        </pc:spChg>
      </pc:sldChg>
      <pc:sldChg chg="addSp modSp new mod">
        <pc:chgData name="Kevin Bouchard" userId="2fc9e66d-ba45-474f-8a9f-7086b34a7d26" providerId="ADAL" clId="{EC1BCBAB-38D5-4EAC-B020-64A0E9EEA3B9}" dt="2024-01-29T01:30:51.654" v="4478" actId="20577"/>
        <pc:sldMkLst>
          <pc:docMk/>
          <pc:sldMk cId="14881218" sldId="366"/>
        </pc:sldMkLst>
        <pc:spChg chg="mod">
          <ac:chgData name="Kevin Bouchard" userId="2fc9e66d-ba45-474f-8a9f-7086b34a7d26" providerId="ADAL" clId="{EC1BCBAB-38D5-4EAC-B020-64A0E9EEA3B9}" dt="2024-01-29T01:22:59.465" v="4060" actId="20577"/>
          <ac:spMkLst>
            <pc:docMk/>
            <pc:sldMk cId="14881218" sldId="366"/>
            <ac:spMk id="2" creationId="{D6BC8558-6C17-4846-07A1-064D38A90D0B}"/>
          </ac:spMkLst>
        </pc:spChg>
        <pc:spChg chg="mod">
          <ac:chgData name="Kevin Bouchard" userId="2fc9e66d-ba45-474f-8a9f-7086b34a7d26" providerId="ADAL" clId="{EC1BCBAB-38D5-4EAC-B020-64A0E9EEA3B9}" dt="2024-01-29T01:30:10.075" v="4474" actId="20577"/>
          <ac:spMkLst>
            <pc:docMk/>
            <pc:sldMk cId="14881218" sldId="366"/>
            <ac:spMk id="3" creationId="{84061B58-FEED-D445-5E30-259A46E63501}"/>
          </ac:spMkLst>
        </pc:spChg>
        <pc:spChg chg="mod">
          <ac:chgData name="Kevin Bouchard" userId="2fc9e66d-ba45-474f-8a9f-7086b34a7d26" providerId="ADAL" clId="{EC1BCBAB-38D5-4EAC-B020-64A0E9EEA3B9}" dt="2024-01-29T01:30:51.654" v="4478" actId="20577"/>
          <ac:spMkLst>
            <pc:docMk/>
            <pc:sldMk cId="14881218" sldId="366"/>
            <ac:spMk id="4" creationId="{C366C0D5-8146-9905-2176-41C386D3016C}"/>
          </ac:spMkLst>
        </pc:spChg>
        <pc:picChg chg="add mod">
          <ac:chgData name="Kevin Bouchard" userId="2fc9e66d-ba45-474f-8a9f-7086b34a7d26" providerId="ADAL" clId="{EC1BCBAB-38D5-4EAC-B020-64A0E9EEA3B9}" dt="2024-01-29T01:30:32.566" v="4476" actId="1076"/>
          <ac:picMkLst>
            <pc:docMk/>
            <pc:sldMk cId="14881218" sldId="366"/>
            <ac:picMk id="7" creationId="{E2AFF898-82AB-29C8-D659-99D53E6B1AA4}"/>
          </ac:picMkLst>
        </pc:picChg>
      </pc:sldChg>
      <pc:sldChg chg="del">
        <pc:chgData name="Kevin Bouchard" userId="2fc9e66d-ba45-474f-8a9f-7086b34a7d26" providerId="ADAL" clId="{EC1BCBAB-38D5-4EAC-B020-64A0E9EEA3B9}" dt="2024-01-27T22:50:31.714" v="0" actId="47"/>
        <pc:sldMkLst>
          <pc:docMk/>
          <pc:sldMk cId="2589810309" sldId="366"/>
        </pc:sldMkLst>
      </pc:sldChg>
      <pc:sldChg chg="modSp new mod modNotesTx">
        <pc:chgData name="Kevin Bouchard" userId="2fc9e66d-ba45-474f-8a9f-7086b34a7d26" providerId="ADAL" clId="{EC1BCBAB-38D5-4EAC-B020-64A0E9EEA3B9}" dt="2024-01-29T01:50:32.768" v="4997" actId="20577"/>
        <pc:sldMkLst>
          <pc:docMk/>
          <pc:sldMk cId="1182897821" sldId="367"/>
        </pc:sldMkLst>
        <pc:spChg chg="mod">
          <ac:chgData name="Kevin Bouchard" userId="2fc9e66d-ba45-474f-8a9f-7086b34a7d26" providerId="ADAL" clId="{EC1BCBAB-38D5-4EAC-B020-64A0E9EEA3B9}" dt="2024-01-29T01:33:21.541" v="4498"/>
          <ac:spMkLst>
            <pc:docMk/>
            <pc:sldMk cId="1182897821" sldId="367"/>
            <ac:spMk id="2" creationId="{E6887ACD-922C-354B-2738-2AB1BAE62935}"/>
          </ac:spMkLst>
        </pc:spChg>
        <pc:spChg chg="mod">
          <ac:chgData name="Kevin Bouchard" userId="2fc9e66d-ba45-474f-8a9f-7086b34a7d26" providerId="ADAL" clId="{EC1BCBAB-38D5-4EAC-B020-64A0E9EEA3B9}" dt="2024-01-29T01:50:32.768" v="4997" actId="20577"/>
          <ac:spMkLst>
            <pc:docMk/>
            <pc:sldMk cId="1182897821" sldId="367"/>
            <ac:spMk id="3" creationId="{677EEC03-CE60-9532-0263-38F6646FADCB}"/>
          </ac:spMkLst>
        </pc:spChg>
      </pc:sldChg>
      <pc:sldChg chg="del">
        <pc:chgData name="Kevin Bouchard" userId="2fc9e66d-ba45-474f-8a9f-7086b34a7d26" providerId="ADAL" clId="{EC1BCBAB-38D5-4EAC-B020-64A0E9EEA3B9}" dt="2024-01-27T22:50:31.714" v="0" actId="47"/>
        <pc:sldMkLst>
          <pc:docMk/>
          <pc:sldMk cId="3663014424" sldId="367"/>
        </pc:sldMkLst>
      </pc:sldChg>
      <pc:sldChg chg="addSp modSp new mod">
        <pc:chgData name="Kevin Bouchard" userId="2fc9e66d-ba45-474f-8a9f-7086b34a7d26" providerId="ADAL" clId="{EC1BCBAB-38D5-4EAC-B020-64A0E9EEA3B9}" dt="2024-01-29T03:12:42.721" v="6184" actId="20577"/>
        <pc:sldMkLst>
          <pc:docMk/>
          <pc:sldMk cId="1824815088" sldId="368"/>
        </pc:sldMkLst>
        <pc:spChg chg="mod">
          <ac:chgData name="Kevin Bouchard" userId="2fc9e66d-ba45-474f-8a9f-7086b34a7d26" providerId="ADAL" clId="{EC1BCBAB-38D5-4EAC-B020-64A0E9EEA3B9}" dt="2024-01-29T01:52:53.288" v="5041" actId="20577"/>
          <ac:spMkLst>
            <pc:docMk/>
            <pc:sldMk cId="1824815088" sldId="368"/>
            <ac:spMk id="2" creationId="{89D65917-25A0-56D0-6D97-85901749C0EF}"/>
          </ac:spMkLst>
        </pc:spChg>
        <pc:spChg chg="mod">
          <ac:chgData name="Kevin Bouchard" userId="2fc9e66d-ba45-474f-8a9f-7086b34a7d26" providerId="ADAL" clId="{EC1BCBAB-38D5-4EAC-B020-64A0E9EEA3B9}" dt="2024-01-29T03:12:42.721" v="6184" actId="20577"/>
          <ac:spMkLst>
            <pc:docMk/>
            <pc:sldMk cId="1824815088" sldId="368"/>
            <ac:spMk id="3" creationId="{48B97294-0D6E-743F-1D91-B13575C74CAB}"/>
          </ac:spMkLst>
        </pc:spChg>
        <pc:spChg chg="add">
          <ac:chgData name="Kevin Bouchard" userId="2fc9e66d-ba45-474f-8a9f-7086b34a7d26" providerId="ADAL" clId="{EC1BCBAB-38D5-4EAC-B020-64A0E9EEA3B9}" dt="2024-01-29T03:05:04.937" v="5925"/>
          <ac:spMkLst>
            <pc:docMk/>
            <pc:sldMk cId="1824815088" sldId="368"/>
            <ac:spMk id="6" creationId="{C204723F-E3BB-9449-6A10-527A39926166}"/>
          </ac:spMkLst>
        </pc:spChg>
      </pc:sldChg>
      <pc:sldChg chg="addSp modSp new mod">
        <pc:chgData name="Kevin Bouchard" userId="2fc9e66d-ba45-474f-8a9f-7086b34a7d26" providerId="ADAL" clId="{EC1BCBAB-38D5-4EAC-B020-64A0E9EEA3B9}" dt="2024-01-29T02:18:19.669" v="5283" actId="1076"/>
        <pc:sldMkLst>
          <pc:docMk/>
          <pc:sldMk cId="3452065582" sldId="369"/>
        </pc:sldMkLst>
        <pc:spChg chg="mod">
          <ac:chgData name="Kevin Bouchard" userId="2fc9e66d-ba45-474f-8a9f-7086b34a7d26" providerId="ADAL" clId="{EC1BCBAB-38D5-4EAC-B020-64A0E9EEA3B9}" dt="2024-01-29T01:56:31.462" v="5077" actId="20577"/>
          <ac:spMkLst>
            <pc:docMk/>
            <pc:sldMk cId="3452065582" sldId="369"/>
            <ac:spMk id="2" creationId="{CB206900-BFE7-7152-B2A1-998FBF94FE88}"/>
          </ac:spMkLst>
        </pc:spChg>
        <pc:spChg chg="mod">
          <ac:chgData name="Kevin Bouchard" userId="2fc9e66d-ba45-474f-8a9f-7086b34a7d26" providerId="ADAL" clId="{EC1BCBAB-38D5-4EAC-B020-64A0E9EEA3B9}" dt="2024-01-29T02:17:49.382" v="5281" actId="20577"/>
          <ac:spMkLst>
            <pc:docMk/>
            <pc:sldMk cId="3452065582" sldId="369"/>
            <ac:spMk id="3" creationId="{D65D71B1-687B-31F5-43BA-6EAE90B68DCF}"/>
          </ac:spMkLst>
        </pc:spChg>
        <pc:picChg chg="add mod">
          <ac:chgData name="Kevin Bouchard" userId="2fc9e66d-ba45-474f-8a9f-7086b34a7d26" providerId="ADAL" clId="{EC1BCBAB-38D5-4EAC-B020-64A0E9EEA3B9}" dt="2024-01-29T02:18:19.669" v="5283" actId="1076"/>
          <ac:picMkLst>
            <pc:docMk/>
            <pc:sldMk cId="3452065582" sldId="369"/>
            <ac:picMk id="7" creationId="{379B7259-DB8F-6191-C85D-F260376AE034}"/>
          </ac:picMkLst>
        </pc:picChg>
      </pc:sldChg>
      <pc:sldChg chg="addSp delSp modSp new mod">
        <pc:chgData name="Kevin Bouchard" userId="2fc9e66d-ba45-474f-8a9f-7086b34a7d26" providerId="ADAL" clId="{EC1BCBAB-38D5-4EAC-B020-64A0E9EEA3B9}" dt="2024-01-29T02:02:13.089" v="5142" actId="1076"/>
        <pc:sldMkLst>
          <pc:docMk/>
          <pc:sldMk cId="2373844102" sldId="370"/>
        </pc:sldMkLst>
        <pc:spChg chg="mod">
          <ac:chgData name="Kevin Bouchard" userId="2fc9e66d-ba45-474f-8a9f-7086b34a7d26" providerId="ADAL" clId="{EC1BCBAB-38D5-4EAC-B020-64A0E9EEA3B9}" dt="2024-01-29T01:57:15.237" v="5089" actId="20577"/>
          <ac:spMkLst>
            <pc:docMk/>
            <pc:sldMk cId="2373844102" sldId="370"/>
            <ac:spMk id="2" creationId="{F763F597-2718-DD7A-A7E6-32D2BBFD998C}"/>
          </ac:spMkLst>
        </pc:spChg>
        <pc:spChg chg="add del mod">
          <ac:chgData name="Kevin Bouchard" userId="2fc9e66d-ba45-474f-8a9f-7086b34a7d26" providerId="ADAL" clId="{EC1BCBAB-38D5-4EAC-B020-64A0E9EEA3B9}" dt="2024-01-29T02:01:53.315" v="5138" actId="20577"/>
          <ac:spMkLst>
            <pc:docMk/>
            <pc:sldMk cId="2373844102" sldId="370"/>
            <ac:spMk id="3" creationId="{C758C446-1438-4643-C051-7F7D122525A1}"/>
          </ac:spMkLst>
        </pc:spChg>
        <pc:spChg chg="mod">
          <ac:chgData name="Kevin Bouchard" userId="2fc9e66d-ba45-474f-8a9f-7086b34a7d26" providerId="ADAL" clId="{EC1BCBAB-38D5-4EAC-B020-64A0E9EEA3B9}" dt="2024-01-29T01:57:56.033" v="5095"/>
          <ac:spMkLst>
            <pc:docMk/>
            <pc:sldMk cId="2373844102" sldId="370"/>
            <ac:spMk id="4" creationId="{45F8FEAE-A106-4CEB-13D2-F035765BEE2E}"/>
          </ac:spMkLst>
        </pc:spChg>
        <pc:spChg chg="add mod">
          <ac:chgData name="Kevin Bouchard" userId="2fc9e66d-ba45-474f-8a9f-7086b34a7d26" providerId="ADAL" clId="{EC1BCBAB-38D5-4EAC-B020-64A0E9EEA3B9}" dt="2024-01-29T02:00:16.890" v="5098"/>
          <ac:spMkLst>
            <pc:docMk/>
            <pc:sldMk cId="2373844102" sldId="370"/>
            <ac:spMk id="6" creationId="{6BCF08D6-380A-21C2-4CEB-D4DB3602E6FC}"/>
          </ac:spMkLst>
        </pc:spChg>
        <pc:picChg chg="add mod">
          <ac:chgData name="Kevin Bouchard" userId="2fc9e66d-ba45-474f-8a9f-7086b34a7d26" providerId="ADAL" clId="{EC1BCBAB-38D5-4EAC-B020-64A0E9EEA3B9}" dt="2024-01-29T02:02:13.089" v="5142" actId="1076"/>
          <ac:picMkLst>
            <pc:docMk/>
            <pc:sldMk cId="2373844102" sldId="370"/>
            <ac:picMk id="7" creationId="{2A2965FE-3F37-4E52-7642-162B7240F3AF}"/>
          </ac:picMkLst>
        </pc:picChg>
      </pc:sldChg>
      <pc:sldChg chg="addSp delSp modSp new mod modClrScheme chgLayout">
        <pc:chgData name="Kevin Bouchard" userId="2fc9e66d-ba45-474f-8a9f-7086b34a7d26" providerId="ADAL" clId="{EC1BCBAB-38D5-4EAC-B020-64A0E9EEA3B9}" dt="2024-01-29T02:12:38.319" v="5182" actId="20577"/>
        <pc:sldMkLst>
          <pc:docMk/>
          <pc:sldMk cId="763831748" sldId="371"/>
        </pc:sldMkLst>
        <pc:spChg chg="del mod ord">
          <ac:chgData name="Kevin Bouchard" userId="2fc9e66d-ba45-474f-8a9f-7086b34a7d26" providerId="ADAL" clId="{EC1BCBAB-38D5-4EAC-B020-64A0E9EEA3B9}" dt="2024-01-29T02:12:23.932" v="5146" actId="700"/>
          <ac:spMkLst>
            <pc:docMk/>
            <pc:sldMk cId="763831748" sldId="371"/>
            <ac:spMk id="2" creationId="{5CCEBFFF-BE41-878F-BDB6-2177DFD586F3}"/>
          </ac:spMkLst>
        </pc:spChg>
        <pc:spChg chg="del mod ord">
          <ac:chgData name="Kevin Bouchard" userId="2fc9e66d-ba45-474f-8a9f-7086b34a7d26" providerId="ADAL" clId="{EC1BCBAB-38D5-4EAC-B020-64A0E9EEA3B9}" dt="2024-01-29T02:12:23.932" v="5146" actId="700"/>
          <ac:spMkLst>
            <pc:docMk/>
            <pc:sldMk cId="763831748" sldId="371"/>
            <ac:spMk id="3" creationId="{99EF873B-9C47-6ED1-1C9B-615E40093FFB}"/>
          </ac:spMkLst>
        </pc:spChg>
        <pc:spChg chg="mod ord">
          <ac:chgData name="Kevin Bouchard" userId="2fc9e66d-ba45-474f-8a9f-7086b34a7d26" providerId="ADAL" clId="{EC1BCBAB-38D5-4EAC-B020-64A0E9EEA3B9}" dt="2024-01-29T02:12:23.932" v="5146" actId="700"/>
          <ac:spMkLst>
            <pc:docMk/>
            <pc:sldMk cId="763831748" sldId="371"/>
            <ac:spMk id="4" creationId="{4C2898D3-B9D0-CD38-001D-47619B030332}"/>
          </ac:spMkLst>
        </pc:spChg>
        <pc:spChg chg="add mod ord">
          <ac:chgData name="Kevin Bouchard" userId="2fc9e66d-ba45-474f-8a9f-7086b34a7d26" providerId="ADAL" clId="{EC1BCBAB-38D5-4EAC-B020-64A0E9EEA3B9}" dt="2024-01-29T02:12:38.319" v="5182" actId="20577"/>
          <ac:spMkLst>
            <pc:docMk/>
            <pc:sldMk cId="763831748" sldId="371"/>
            <ac:spMk id="5" creationId="{E503DB2F-1DB9-81A1-44D8-43E6B0086C53}"/>
          </ac:spMkLst>
        </pc:spChg>
        <pc:spChg chg="add mod ord">
          <ac:chgData name="Kevin Bouchard" userId="2fc9e66d-ba45-474f-8a9f-7086b34a7d26" providerId="ADAL" clId="{EC1BCBAB-38D5-4EAC-B020-64A0E9EEA3B9}" dt="2024-01-29T02:12:23.932" v="5146" actId="700"/>
          <ac:spMkLst>
            <pc:docMk/>
            <pc:sldMk cId="763831748" sldId="371"/>
            <ac:spMk id="6" creationId="{A0198A04-AAA1-844E-4243-4D9493A8C519}"/>
          </ac:spMkLst>
        </pc:spChg>
      </pc:sldChg>
      <pc:sldChg chg="modSp new mod">
        <pc:chgData name="Kevin Bouchard" userId="2fc9e66d-ba45-474f-8a9f-7086b34a7d26" providerId="ADAL" clId="{EC1BCBAB-38D5-4EAC-B020-64A0E9EEA3B9}" dt="2024-01-29T02:13:54.853" v="5188" actId="20577"/>
        <pc:sldMkLst>
          <pc:docMk/>
          <pc:sldMk cId="836046428" sldId="372"/>
        </pc:sldMkLst>
        <pc:spChg chg="mod">
          <ac:chgData name="Kevin Bouchard" userId="2fc9e66d-ba45-474f-8a9f-7086b34a7d26" providerId="ADAL" clId="{EC1BCBAB-38D5-4EAC-B020-64A0E9EEA3B9}" dt="2024-01-29T02:13:54.853" v="5188" actId="20577"/>
          <ac:spMkLst>
            <pc:docMk/>
            <pc:sldMk cId="836046428" sldId="372"/>
            <ac:spMk id="2" creationId="{A3F1A4FE-9484-85AA-CEE4-31BF9A612A8E}"/>
          </ac:spMkLst>
        </pc:spChg>
      </pc:sldChg>
      <pc:sldChg chg="addSp modSp new mod modAnim modNotesTx">
        <pc:chgData name="Kevin Bouchard" userId="2fc9e66d-ba45-474f-8a9f-7086b34a7d26" providerId="ADAL" clId="{EC1BCBAB-38D5-4EAC-B020-64A0E9EEA3B9}" dt="2024-01-29T03:23:40.681" v="6418"/>
        <pc:sldMkLst>
          <pc:docMk/>
          <pc:sldMk cId="85077638" sldId="373"/>
        </pc:sldMkLst>
        <pc:spChg chg="mod">
          <ac:chgData name="Kevin Bouchard" userId="2fc9e66d-ba45-474f-8a9f-7086b34a7d26" providerId="ADAL" clId="{EC1BCBAB-38D5-4EAC-B020-64A0E9EEA3B9}" dt="2024-01-29T03:13:12.799" v="6209" actId="20577"/>
          <ac:spMkLst>
            <pc:docMk/>
            <pc:sldMk cId="85077638" sldId="373"/>
            <ac:spMk id="2" creationId="{E0AA0514-461B-F290-002F-D6B1CA82C7D0}"/>
          </ac:spMkLst>
        </pc:spChg>
        <pc:spChg chg="mod">
          <ac:chgData name="Kevin Bouchard" userId="2fc9e66d-ba45-474f-8a9f-7086b34a7d26" providerId="ADAL" clId="{EC1BCBAB-38D5-4EAC-B020-64A0E9EEA3B9}" dt="2024-01-29T03:21:34.274" v="6386" actId="1076"/>
          <ac:spMkLst>
            <pc:docMk/>
            <pc:sldMk cId="85077638" sldId="373"/>
            <ac:spMk id="3" creationId="{D3BB402C-DF6E-AA3D-9B7E-FB3929353A78}"/>
          </ac:spMkLst>
        </pc:spChg>
        <pc:spChg chg="mod">
          <ac:chgData name="Kevin Bouchard" userId="2fc9e66d-ba45-474f-8a9f-7086b34a7d26" providerId="ADAL" clId="{EC1BCBAB-38D5-4EAC-B020-64A0E9EEA3B9}" dt="2024-01-29T03:19:48.828" v="6339"/>
          <ac:spMkLst>
            <pc:docMk/>
            <pc:sldMk cId="85077638" sldId="373"/>
            <ac:spMk id="4" creationId="{6B73F858-8E34-3956-1E52-4CC09EE90BB3}"/>
          </ac:spMkLst>
        </pc:spChg>
        <pc:spChg chg="add">
          <ac:chgData name="Kevin Bouchard" userId="2fc9e66d-ba45-474f-8a9f-7086b34a7d26" providerId="ADAL" clId="{EC1BCBAB-38D5-4EAC-B020-64A0E9EEA3B9}" dt="2024-01-29T03:20:35.149" v="6382" actId="11529"/>
          <ac:spMkLst>
            <pc:docMk/>
            <pc:sldMk cId="85077638" sldId="373"/>
            <ac:spMk id="6" creationId="{A3518D1C-2457-3D60-BCE4-D476E946DAF1}"/>
          </ac:spMkLst>
        </pc:spChg>
        <pc:spChg chg="add mod">
          <ac:chgData name="Kevin Bouchard" userId="2fc9e66d-ba45-474f-8a9f-7086b34a7d26" providerId="ADAL" clId="{EC1BCBAB-38D5-4EAC-B020-64A0E9EEA3B9}" dt="2024-01-29T03:21:49.125" v="6391" actId="1076"/>
          <ac:spMkLst>
            <pc:docMk/>
            <pc:sldMk cId="85077638" sldId="373"/>
            <ac:spMk id="7" creationId="{6F1EF12A-7145-9FC9-45D9-D6F23A80D449}"/>
          </ac:spMkLst>
        </pc:spChg>
        <pc:spChg chg="add mod">
          <ac:chgData name="Kevin Bouchard" userId="2fc9e66d-ba45-474f-8a9f-7086b34a7d26" providerId="ADAL" clId="{EC1BCBAB-38D5-4EAC-B020-64A0E9EEA3B9}" dt="2024-01-29T03:21:56.681" v="6393" actId="1076"/>
          <ac:spMkLst>
            <pc:docMk/>
            <pc:sldMk cId="85077638" sldId="373"/>
            <ac:spMk id="8" creationId="{74B31B6B-3FB6-5309-8CCE-F6B256A73B4C}"/>
          </ac:spMkLst>
        </pc:spChg>
        <pc:spChg chg="add mod">
          <ac:chgData name="Kevin Bouchard" userId="2fc9e66d-ba45-474f-8a9f-7086b34a7d26" providerId="ADAL" clId="{EC1BCBAB-38D5-4EAC-B020-64A0E9EEA3B9}" dt="2024-01-29T03:23:25.434" v="6416" actId="1076"/>
          <ac:spMkLst>
            <pc:docMk/>
            <pc:sldMk cId="85077638" sldId="373"/>
            <ac:spMk id="9" creationId="{5C1BD903-4F80-802A-BA4D-65E0CB7143D7}"/>
          </ac:spMkLst>
        </pc:spChg>
        <pc:picChg chg="add mod">
          <ac:chgData name="Kevin Bouchard" userId="2fc9e66d-ba45-474f-8a9f-7086b34a7d26" providerId="ADAL" clId="{EC1BCBAB-38D5-4EAC-B020-64A0E9EEA3B9}" dt="2024-01-29T03:20:19.135" v="6379" actId="1076"/>
          <ac:picMkLst>
            <pc:docMk/>
            <pc:sldMk cId="85077638" sldId="373"/>
            <ac:picMk id="8194" creationId="{6D2E0860-2D9B-4549-BFF4-52FEF6B7E275}"/>
          </ac:picMkLst>
        </pc:picChg>
        <pc:picChg chg="add mod">
          <ac:chgData name="Kevin Bouchard" userId="2fc9e66d-ba45-474f-8a9f-7086b34a7d26" providerId="ADAL" clId="{EC1BCBAB-38D5-4EAC-B020-64A0E9EEA3B9}" dt="2024-01-29T03:20:37.827" v="6383" actId="1076"/>
          <ac:picMkLst>
            <pc:docMk/>
            <pc:sldMk cId="85077638" sldId="373"/>
            <ac:picMk id="8196" creationId="{7BB11A53-50D2-D149-7879-E62684011B6D}"/>
          </ac:picMkLst>
        </pc:picChg>
        <pc:picChg chg="add mod">
          <ac:chgData name="Kevin Bouchard" userId="2fc9e66d-ba45-474f-8a9f-7086b34a7d26" providerId="ADAL" clId="{EC1BCBAB-38D5-4EAC-B020-64A0E9EEA3B9}" dt="2024-01-29T03:21:40.098" v="6389" actId="1076"/>
          <ac:picMkLst>
            <pc:docMk/>
            <pc:sldMk cId="85077638" sldId="373"/>
            <ac:picMk id="8198" creationId="{0C46EAA8-93DC-B111-E927-41B6D43CB2E6}"/>
          </ac:picMkLst>
        </pc:picChg>
        <pc:picChg chg="add mod">
          <ac:chgData name="Kevin Bouchard" userId="2fc9e66d-ba45-474f-8a9f-7086b34a7d26" providerId="ADAL" clId="{EC1BCBAB-38D5-4EAC-B020-64A0E9EEA3B9}" dt="2024-01-29T03:22:47.587" v="6399" actId="1076"/>
          <ac:picMkLst>
            <pc:docMk/>
            <pc:sldMk cId="85077638" sldId="373"/>
            <ac:picMk id="8200" creationId="{924179FF-2D4E-208D-90B6-4CCFCF877A98}"/>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B6F320B-1789-46EA-8EE9-E625E969702D}" type="datetimeFigureOut">
              <a:rPr lang="fr-FR" smtClean="0"/>
              <a:t>28/01/2024</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commentair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7A81695-97AA-4E63-A146-BD82C8637C94}" type="slidenum">
              <a:rPr lang="fr-FR" smtClean="0"/>
              <a:t>‹#›</a:t>
            </a:fld>
            <a:endParaRPr lang="fr-FR"/>
          </a:p>
        </p:txBody>
      </p:sp>
    </p:spTree>
    <p:extLst>
      <p:ext uri="{BB962C8B-B14F-4D97-AF65-F5344CB8AC3E}">
        <p14:creationId xmlns:p14="http://schemas.microsoft.com/office/powerpoint/2010/main" val="36909631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dirty="0"/>
          </a:p>
        </p:txBody>
      </p:sp>
      <p:sp>
        <p:nvSpPr>
          <p:cNvPr id="4" name="Slide Number Placeholder 3"/>
          <p:cNvSpPr>
            <a:spLocks noGrp="1"/>
          </p:cNvSpPr>
          <p:nvPr>
            <p:ph type="sldNum" sz="quarter" idx="5"/>
          </p:nvPr>
        </p:nvSpPr>
        <p:spPr/>
        <p:txBody>
          <a:bodyPr/>
          <a:lstStyle/>
          <a:p>
            <a:fld id="{67A81695-97AA-4E63-A146-BD82C8637C94}" type="slidenum">
              <a:rPr lang="fr-FR" smtClean="0"/>
              <a:t>1</a:t>
            </a:fld>
            <a:endParaRPr lang="fr-FR"/>
          </a:p>
        </p:txBody>
      </p:sp>
    </p:spTree>
    <p:extLst>
      <p:ext uri="{BB962C8B-B14F-4D97-AF65-F5344CB8AC3E}">
        <p14:creationId xmlns:p14="http://schemas.microsoft.com/office/powerpoint/2010/main" val="16424454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fr-CA" dirty="0"/>
                  <a:t>Prend beaucoup d’espace mémoire… -&gt;OPTICS est mieux</a:t>
                </a:r>
              </a:p>
              <a:p>
                <a:pPr marL="0" lvl="0" indent="0">
                  <a:buNone/>
                </a:pPr>
                <a:r>
                  <a:rPr lang="fr-CA" sz="1200" dirty="0"/>
                  <a:t>OPTIC EST Un DBSCAN automatique (sans </a:t>
                </a:r>
                <a14:m>
                  <m:oMath xmlns:m="http://schemas.openxmlformats.org/officeDocument/2006/math">
                    <m:r>
                      <a:rPr lang="fr-CA" i="1">
                        <a:latin typeface="Cambria Math" panose="02040503050406030204" pitchFamily="18" charset="0"/>
                      </a:rPr>
                      <m:t>𝜖</m:t>
                    </m:r>
                  </m:oMath>
                </a14:m>
                <a:r>
                  <a:rPr lang="fr-CA" sz="1200" dirty="0"/>
                  <a:t>) Basé sur un graphe d’accessibilité</a:t>
                </a:r>
              </a:p>
              <a:p>
                <a:endParaRPr lang="en-CA" dirty="0"/>
              </a:p>
            </p:txBody>
          </p:sp>
        </mc:Choice>
        <mc:Fallback xmlns="">
          <p:sp>
            <p:nvSpPr>
              <p:cNvPr id="3" name="Notes Placeholder 2"/>
              <p:cNvSpPr>
                <a:spLocks noGrp="1"/>
              </p:cNvSpPr>
              <p:nvPr>
                <p:ph type="body" idx="1"/>
              </p:nvPr>
            </p:nvSpPr>
            <p:spPr/>
            <p:txBody>
              <a:bodyPr/>
              <a:lstStyle/>
              <a:p>
                <a:r>
                  <a:rPr lang="fr-CA" dirty="0"/>
                  <a:t>Prend beaucoup d’espace mémoire… -&gt;OPTICS est mieux</a:t>
                </a:r>
              </a:p>
              <a:p>
                <a:pPr marL="0" lvl="0" indent="0">
                  <a:buNone/>
                </a:pPr>
                <a:r>
                  <a:rPr lang="fr-CA" sz="1200" dirty="0"/>
                  <a:t>OPTIC EST Un DBSCAN automatique (sans </a:t>
                </a:r>
                <a:r>
                  <a:rPr lang="fr-CA" i="0">
                    <a:latin typeface="Cambria Math" panose="02040503050406030204" pitchFamily="18" charset="0"/>
                  </a:rPr>
                  <a:t>𝜖</a:t>
                </a:r>
                <a:r>
                  <a:rPr lang="fr-CA" sz="1200" dirty="0"/>
                  <a:t>) Basé sur un graphe d’accessibilité</a:t>
                </a:r>
              </a:p>
              <a:p>
                <a:endParaRPr lang="en-CA" dirty="0"/>
              </a:p>
            </p:txBody>
          </p:sp>
        </mc:Fallback>
      </mc:AlternateContent>
      <p:sp>
        <p:nvSpPr>
          <p:cNvPr id="4" name="Slide Number Placeholder 3"/>
          <p:cNvSpPr>
            <a:spLocks noGrp="1"/>
          </p:cNvSpPr>
          <p:nvPr>
            <p:ph type="sldNum" sz="quarter" idx="5"/>
          </p:nvPr>
        </p:nvSpPr>
        <p:spPr/>
        <p:txBody>
          <a:bodyPr/>
          <a:lstStyle/>
          <a:p>
            <a:fld id="{67A81695-97AA-4E63-A146-BD82C8637C94}" type="slidenum">
              <a:rPr lang="fr-FR" smtClean="0"/>
              <a:t>14</a:t>
            </a:fld>
            <a:endParaRPr lang="fr-FR"/>
          </a:p>
        </p:txBody>
      </p:sp>
    </p:spTree>
    <p:extLst>
      <p:ext uri="{BB962C8B-B14F-4D97-AF65-F5344CB8AC3E}">
        <p14:creationId xmlns:p14="http://schemas.microsoft.com/office/powerpoint/2010/main" val="18180350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Check the example with them https://scikit-learn.org/stable/auto_examples/cluster/plot_optics.html</a:t>
            </a:r>
          </a:p>
        </p:txBody>
      </p:sp>
      <p:sp>
        <p:nvSpPr>
          <p:cNvPr id="4" name="Slide Number Placeholder 3"/>
          <p:cNvSpPr>
            <a:spLocks noGrp="1"/>
          </p:cNvSpPr>
          <p:nvPr>
            <p:ph type="sldNum" sz="quarter" idx="5"/>
          </p:nvPr>
        </p:nvSpPr>
        <p:spPr/>
        <p:txBody>
          <a:bodyPr/>
          <a:lstStyle/>
          <a:p>
            <a:fld id="{67A81695-97AA-4E63-A146-BD82C8637C94}" type="slidenum">
              <a:rPr lang="fr-FR" smtClean="0"/>
              <a:t>16</a:t>
            </a:fld>
            <a:endParaRPr lang="fr-FR"/>
          </a:p>
        </p:txBody>
      </p:sp>
    </p:spTree>
    <p:extLst>
      <p:ext uri="{BB962C8B-B14F-4D97-AF65-F5344CB8AC3E}">
        <p14:creationId xmlns:p14="http://schemas.microsoft.com/office/powerpoint/2010/main" val="7771525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fr-CA" dirty="0" err="1"/>
              <a:t>Discuss</a:t>
            </a:r>
            <a:r>
              <a:rPr lang="fr-CA" dirty="0"/>
              <a:t> a bit, time, noise, weird clusters</a:t>
            </a:r>
          </a:p>
        </p:txBody>
      </p:sp>
    </p:spTree>
    <p:extLst>
      <p:ext uri="{BB962C8B-B14F-4D97-AF65-F5344CB8AC3E}">
        <p14:creationId xmlns:p14="http://schemas.microsoft.com/office/powerpoint/2010/main" val="41102953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67A81695-97AA-4E63-A146-BD82C8637C94}" type="slidenum">
              <a:rPr lang="fr-FR" smtClean="0"/>
              <a:t>18</a:t>
            </a:fld>
            <a:endParaRPr lang="fr-FR"/>
          </a:p>
        </p:txBody>
      </p:sp>
    </p:spTree>
    <p:extLst>
      <p:ext uri="{BB962C8B-B14F-4D97-AF65-F5344CB8AC3E}">
        <p14:creationId xmlns:p14="http://schemas.microsoft.com/office/powerpoint/2010/main" val="3318396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67A81695-97AA-4E63-A146-BD82C8637C94}" type="slidenum">
              <a:rPr lang="fr-FR" smtClean="0"/>
              <a:t>24</a:t>
            </a:fld>
            <a:endParaRPr lang="fr-FR"/>
          </a:p>
        </p:txBody>
      </p:sp>
    </p:spTree>
    <p:extLst>
      <p:ext uri="{BB962C8B-B14F-4D97-AF65-F5344CB8AC3E}">
        <p14:creationId xmlns:p14="http://schemas.microsoft.com/office/powerpoint/2010/main" val="40591536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67A81695-97AA-4E63-A146-BD82C8637C94}" type="slidenum">
              <a:rPr lang="fr-FR" smtClean="0"/>
              <a:t>2</a:t>
            </a:fld>
            <a:endParaRPr lang="fr-FR"/>
          </a:p>
        </p:txBody>
      </p:sp>
    </p:spTree>
    <p:extLst>
      <p:ext uri="{BB962C8B-B14F-4D97-AF65-F5344CB8AC3E}">
        <p14:creationId xmlns:p14="http://schemas.microsoft.com/office/powerpoint/2010/main" val="24691114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pPr marL="139700" indent="0">
              <a:buNone/>
            </a:pPr>
            <a:r>
              <a:rPr lang="fr-CA" dirty="0"/>
              <a:t>1 &amp; 2 se base sur les valeurs précédentes</a:t>
            </a:r>
          </a:p>
          <a:p>
            <a:pPr marL="139700" indent="0">
              <a:buNone/>
            </a:pPr>
            <a:r>
              <a:rPr lang="fr-CA" dirty="0"/>
              <a:t>2 est à zéro au début</a:t>
            </a:r>
          </a:p>
          <a:p>
            <a:pPr marL="139700" indent="0">
              <a:buNone/>
            </a:pPr>
            <a:r>
              <a:rPr lang="fr-CA" dirty="0"/>
              <a:t>Stop avec un nombre max d’itérations ou un </a:t>
            </a:r>
            <a:r>
              <a:rPr lang="fr-CA" dirty="0" err="1"/>
              <a:t>threshold</a:t>
            </a:r>
            <a:endParaRPr lang="fr-CA" dirty="0"/>
          </a:p>
          <a:p>
            <a:pPr marL="139700" indent="0">
              <a:buNone/>
            </a:pPr>
            <a:r>
              <a:rPr lang="fr-CA" dirty="0"/>
              <a:t>N-</a:t>
            </a:r>
            <a:r>
              <a:rPr lang="fr-CA" dirty="0" err="1"/>
              <a:t>sample</a:t>
            </a:r>
            <a:r>
              <a:rPr lang="fr-CA" dirty="0"/>
              <a:t>, t itérations-&gt;</a:t>
            </a:r>
            <a:r>
              <a:rPr lang="fr-CA" dirty="0" err="1"/>
              <a:t>small</a:t>
            </a:r>
            <a:r>
              <a:rPr lang="fr-CA" dirty="0"/>
              <a:t> to medium </a:t>
            </a:r>
            <a:r>
              <a:rPr lang="fr-CA" dirty="0" err="1"/>
              <a:t>datasets</a:t>
            </a:r>
            <a:endParaRPr lang="fr-CA" dirty="0"/>
          </a:p>
        </p:txBody>
      </p:sp>
    </p:spTree>
    <p:extLst>
      <p:ext uri="{BB962C8B-B14F-4D97-AF65-F5344CB8AC3E}">
        <p14:creationId xmlns:p14="http://schemas.microsoft.com/office/powerpoint/2010/main" val="35647002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1-all responsibility are computed</a:t>
            </a:r>
          </a:p>
          <a:p>
            <a:r>
              <a:rPr lang="en-CA" dirty="0"/>
              <a:t>2-availability is updated</a:t>
            </a:r>
          </a:p>
        </p:txBody>
      </p:sp>
      <p:sp>
        <p:nvSpPr>
          <p:cNvPr id="4" name="Slide Number Placeholder 3"/>
          <p:cNvSpPr>
            <a:spLocks noGrp="1"/>
          </p:cNvSpPr>
          <p:nvPr>
            <p:ph type="sldNum" sz="quarter" idx="5"/>
          </p:nvPr>
        </p:nvSpPr>
        <p:spPr/>
        <p:txBody>
          <a:bodyPr/>
          <a:lstStyle/>
          <a:p>
            <a:fld id="{67A81695-97AA-4E63-A146-BD82C8637C94}" type="slidenum">
              <a:rPr lang="fr-FR" smtClean="0"/>
              <a:t>4</a:t>
            </a:fld>
            <a:endParaRPr lang="fr-FR"/>
          </a:p>
        </p:txBody>
      </p:sp>
    </p:spTree>
    <p:extLst>
      <p:ext uri="{BB962C8B-B14F-4D97-AF65-F5344CB8AC3E}">
        <p14:creationId xmlns:p14="http://schemas.microsoft.com/office/powerpoint/2010/main" val="38045490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times new roman" panose="02020603050405020304" pitchFamily="18" charset="0"/>
              </a:rPr>
              <a:t>There is no commonly agreed-upon way to decide where to cut the tree.</a:t>
            </a:r>
            <a:endParaRPr lang="en-CA" dirty="0"/>
          </a:p>
        </p:txBody>
      </p:sp>
      <p:sp>
        <p:nvSpPr>
          <p:cNvPr id="4" name="Slide Number Placeholder 3"/>
          <p:cNvSpPr>
            <a:spLocks noGrp="1"/>
          </p:cNvSpPr>
          <p:nvPr>
            <p:ph type="sldNum" sz="quarter" idx="5"/>
          </p:nvPr>
        </p:nvSpPr>
        <p:spPr/>
        <p:txBody>
          <a:bodyPr/>
          <a:lstStyle/>
          <a:p>
            <a:fld id="{67A81695-97AA-4E63-A146-BD82C8637C94}" type="slidenum">
              <a:rPr lang="fr-FR" smtClean="0"/>
              <a:t>6</a:t>
            </a:fld>
            <a:endParaRPr lang="fr-FR"/>
          </a:p>
        </p:txBody>
      </p:sp>
    </p:spTree>
    <p:extLst>
      <p:ext uri="{BB962C8B-B14F-4D97-AF65-F5344CB8AC3E}">
        <p14:creationId xmlns:p14="http://schemas.microsoft.com/office/powerpoint/2010/main" val="39510908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p:sp>
        <p:nvSpPr>
          <p:cNvPr id="3" name="Espace réservé des notes 2"/>
          <p:cNvSpPr>
            <a:spLocks noGrp="1"/>
          </p:cNvSpPr>
          <p:nvPr>
            <p:ph type="body" idx="1"/>
          </p:nvPr>
        </p:nvSpPr>
        <p:spPr/>
        <p:txBody>
          <a:bodyPr/>
          <a:lstStyle/>
          <a:p>
            <a:r>
              <a:rPr lang="fr-CA" dirty="0" err="1"/>
              <a:t>Worst</a:t>
            </a:r>
            <a:r>
              <a:rPr lang="fr-CA" dirty="0"/>
              <a:t> </a:t>
            </a:r>
            <a:r>
              <a:rPr lang="fr-CA" dirty="0" err="1"/>
              <a:t>is</a:t>
            </a:r>
            <a:r>
              <a:rPr lang="fr-CA" dirty="0"/>
              <a:t> single, </a:t>
            </a:r>
            <a:r>
              <a:rPr lang="fr-CA" dirty="0" err="1"/>
              <a:t>usually</a:t>
            </a:r>
            <a:r>
              <a:rPr lang="fr-CA" dirty="0"/>
              <a:t> </a:t>
            </a:r>
            <a:r>
              <a:rPr lang="fr-CA" dirty="0" err="1"/>
              <a:t>ward</a:t>
            </a:r>
            <a:r>
              <a:rPr lang="fr-CA" dirty="0"/>
              <a:t> </a:t>
            </a:r>
            <a:r>
              <a:rPr lang="fr-CA" dirty="0" err="1"/>
              <a:t>is</a:t>
            </a:r>
            <a:r>
              <a:rPr lang="fr-CA" dirty="0"/>
              <a:t> the best</a:t>
            </a:r>
          </a:p>
        </p:txBody>
      </p:sp>
    </p:spTree>
    <p:extLst>
      <p:ext uri="{BB962C8B-B14F-4D97-AF65-F5344CB8AC3E}">
        <p14:creationId xmlns:p14="http://schemas.microsoft.com/office/powerpoint/2010/main" val="35417598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Global has a number of cluster set (like </a:t>
            </a:r>
            <a:r>
              <a:rPr lang="en-CA" dirty="0" err="1"/>
              <a:t>kmeans</a:t>
            </a:r>
            <a:r>
              <a:rPr lang="en-CA" dirty="0"/>
              <a:t>)</a:t>
            </a:r>
          </a:p>
        </p:txBody>
      </p:sp>
      <p:sp>
        <p:nvSpPr>
          <p:cNvPr id="4" name="Slide Number Placeholder 3"/>
          <p:cNvSpPr>
            <a:spLocks noGrp="1"/>
          </p:cNvSpPr>
          <p:nvPr>
            <p:ph type="sldNum" sz="quarter" idx="5"/>
          </p:nvPr>
        </p:nvSpPr>
        <p:spPr/>
        <p:txBody>
          <a:bodyPr/>
          <a:lstStyle/>
          <a:p>
            <a:fld id="{67A81695-97AA-4E63-A146-BD82C8637C94}" type="slidenum">
              <a:rPr lang="fr-FR" smtClean="0"/>
              <a:t>9</a:t>
            </a:fld>
            <a:endParaRPr lang="fr-FR"/>
          </a:p>
        </p:txBody>
      </p:sp>
    </p:spTree>
    <p:extLst>
      <p:ext uri="{BB962C8B-B14F-4D97-AF65-F5344CB8AC3E}">
        <p14:creationId xmlns:p14="http://schemas.microsoft.com/office/powerpoint/2010/main" val="33659142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0" i="0" dirty="0">
                <a:solidFill>
                  <a:srgbClr val="212529"/>
                </a:solidFill>
                <a:effectLst/>
                <a:latin typeface="-apple-system"/>
              </a:rPr>
              <a:t>The algorithm is not highly scalable, as it requires multiple nearest neighbor searches during the execution of the algorithm. The algorithm is guaranteed to converge, however the algorithm will stop iterating when the change in centroids is small.</a:t>
            </a:r>
          </a:p>
          <a:p>
            <a:endParaRPr lang="fr-CA" dirty="0"/>
          </a:p>
        </p:txBody>
      </p:sp>
    </p:spTree>
    <p:extLst>
      <p:ext uri="{BB962C8B-B14F-4D97-AF65-F5344CB8AC3E}">
        <p14:creationId xmlns:p14="http://schemas.microsoft.com/office/powerpoint/2010/main" val="30833755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381000" y="685800"/>
            <a:ext cx="6096000" cy="3429000"/>
          </a:xfrm>
        </p:spPr>
      </p:sp>
      <mc:AlternateContent xmlns:mc="http://schemas.openxmlformats.org/markup-compatibility/2006" xmlns:a14="http://schemas.microsoft.com/office/drawing/2010/main">
        <mc:Choice Requires="a14">
          <p:sp>
            <p:nvSpPr>
              <p:cNvPr id="3" name="Espace réservé des notes 2"/>
              <p:cNvSpPr>
                <a:spLocks noGrp="1"/>
              </p:cNvSpPr>
              <p:nvPr>
                <p:ph type="body" idx="1"/>
              </p:nvPr>
            </p:nvSpPr>
            <p:spPr/>
            <p:txBody>
              <a:bodyPr/>
              <a:lstStyle/>
              <a:p>
                <a:r>
                  <a:rPr lang="fr-CA" dirty="0"/>
                  <a:t>Exercice?</a:t>
                </a:r>
              </a:p>
            </p:txBody>
          </p:sp>
        </mc:Choice>
        <mc:Fallback xmlns="">
          <p:sp>
            <p:nvSpPr>
              <p:cNvPr id="3" name="Espace réservé des notes 2"/>
              <p:cNvSpPr>
                <a:spLocks noGrp="1"/>
              </p:cNvSpPr>
              <p:nvPr>
                <p:ph type="body" idx="1"/>
              </p:nvPr>
            </p:nvSpPr>
            <p:spPr/>
            <p:txBody>
              <a:bodyPr/>
              <a:lstStyle/>
              <a:p>
                <a:r>
                  <a:rPr lang="fr-CA" dirty="0"/>
                  <a:t>Prend beaucoup d’espace mémoire… -&gt;OPTICS est mieux</a:t>
                </a:r>
              </a:p>
              <a:p>
                <a:pPr marL="0" lvl="0" indent="0">
                  <a:buNone/>
                </a:pPr>
                <a:r>
                  <a:rPr lang="fr-CA" sz="1100" dirty="0"/>
                  <a:t>OPTIC EST Un DBSCAN automatique (sans </a:t>
                </a:r>
                <a:r>
                  <a:rPr lang="fr-CA" i="0">
                    <a:latin typeface="Cambria Math" panose="02040503050406030204" pitchFamily="18" charset="0"/>
                  </a:rPr>
                  <a:t>𝜖</a:t>
                </a:r>
                <a:r>
                  <a:rPr lang="fr-CA" sz="1100" dirty="0"/>
                  <a:t>) Basé sur un graphe d’accessibilité</a:t>
                </a:r>
              </a:p>
              <a:p>
                <a:endParaRPr lang="fr-CA" dirty="0"/>
              </a:p>
            </p:txBody>
          </p:sp>
        </mc:Fallback>
      </mc:AlternateContent>
    </p:spTree>
    <p:extLst>
      <p:ext uri="{BB962C8B-B14F-4D97-AF65-F5344CB8AC3E}">
        <p14:creationId xmlns:p14="http://schemas.microsoft.com/office/powerpoint/2010/main" val="2745229007"/>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en-US"/>
              <a:t>Click to edit Master title style</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C776738-1542-4D87-9AF1-62A5F5419DC6}" type="datetime1">
              <a:rPr lang="fr-FR" smtClean="0"/>
              <a:t>28/01/2024</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622602D6-36C8-4247-8F95-FE9D8C4F108F}" type="slidenum">
              <a:rPr lang="fr-FR" smtClean="0"/>
              <a:t>‹#›</a:t>
            </a:fld>
            <a:endParaRPr lang="fr-FR"/>
          </a:p>
        </p:txBody>
      </p:sp>
    </p:spTree>
    <p:extLst>
      <p:ext uri="{BB962C8B-B14F-4D97-AF65-F5344CB8AC3E}">
        <p14:creationId xmlns:p14="http://schemas.microsoft.com/office/powerpoint/2010/main" val="3054406744"/>
      </p:ext>
    </p:extLst>
  </p:cSld>
  <p:clrMapOvr>
    <a:masterClrMapping/>
  </p:clrMapOvr>
  <p:hf hd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C776738-1542-4D87-9AF1-62A5F5419DC6}" type="datetime1">
              <a:rPr lang="fr-FR" smtClean="0"/>
              <a:t>28/01/2024</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622602D6-36C8-4247-8F95-FE9D8C4F108F}" type="slidenum">
              <a:rPr lang="fr-FR" smtClean="0"/>
              <a:t>‹#›</a:t>
            </a:fld>
            <a:endParaRPr lang="fr-FR"/>
          </a:p>
        </p:txBody>
      </p:sp>
    </p:spTree>
    <p:extLst>
      <p:ext uri="{BB962C8B-B14F-4D97-AF65-F5344CB8AC3E}">
        <p14:creationId xmlns:p14="http://schemas.microsoft.com/office/powerpoint/2010/main" val="1665967356"/>
      </p:ext>
    </p:extLst>
  </p:cSld>
  <p:clrMapOvr>
    <a:masterClrMapping/>
  </p:clrMapOvr>
  <p:hf hd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C776738-1542-4D87-9AF1-62A5F5419DC6}" type="datetime1">
              <a:rPr lang="fr-FR" smtClean="0"/>
              <a:t>28/01/2024</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622602D6-36C8-4247-8F95-FE9D8C4F108F}" type="slidenum">
              <a:rPr lang="fr-FR" smtClean="0"/>
              <a:t>‹#›</a:t>
            </a:fld>
            <a:endParaRPr lang="fr-FR"/>
          </a:p>
        </p:txBody>
      </p:sp>
    </p:spTree>
    <p:extLst>
      <p:ext uri="{BB962C8B-B14F-4D97-AF65-F5344CB8AC3E}">
        <p14:creationId xmlns:p14="http://schemas.microsoft.com/office/powerpoint/2010/main" val="2191733825"/>
      </p:ext>
    </p:extLst>
  </p:cSld>
  <p:clrMapOvr>
    <a:masterClrMapping/>
  </p:clrMapOvr>
  <p:hf hdr="0" dt="0"/>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 1 column" type="tx">
  <p:cSld name="Title + 1 column">
    <p:spTree>
      <p:nvGrpSpPr>
        <p:cNvPr id="1" name="Shape 19"/>
        <p:cNvGrpSpPr/>
        <p:nvPr/>
      </p:nvGrpSpPr>
      <p:grpSpPr>
        <a:xfrm>
          <a:off x="0" y="0"/>
          <a:ext cx="0" cy="0"/>
          <a:chOff x="0" y="0"/>
          <a:chExt cx="0" cy="0"/>
        </a:xfrm>
      </p:grpSpPr>
      <p:sp>
        <p:nvSpPr>
          <p:cNvPr id="20" name="Google Shape;20;p5"/>
          <p:cNvSpPr txBox="1">
            <a:spLocks noGrp="1"/>
          </p:cNvSpPr>
          <p:nvPr>
            <p:ph type="title"/>
          </p:nvPr>
        </p:nvSpPr>
        <p:spPr>
          <a:xfrm>
            <a:off x="1882367" y="173024"/>
            <a:ext cx="9698400" cy="1143200"/>
          </a:xfrm>
          <a:prstGeom prst="rect">
            <a:avLst/>
          </a:prstGeom>
        </p:spPr>
        <p:txBody>
          <a:bodyPr spcFirstLastPara="1" wrap="square" lIns="0" tIns="0" rIns="0" bIns="0" anchor="b"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21" name="Google Shape;21;p5"/>
          <p:cNvSpPr txBox="1">
            <a:spLocks noGrp="1"/>
          </p:cNvSpPr>
          <p:nvPr>
            <p:ph type="body" idx="1"/>
          </p:nvPr>
        </p:nvSpPr>
        <p:spPr>
          <a:xfrm>
            <a:off x="1882367" y="1717275"/>
            <a:ext cx="9698400" cy="4361600"/>
          </a:xfrm>
          <a:prstGeom prst="rect">
            <a:avLst/>
          </a:prstGeom>
        </p:spPr>
        <p:txBody>
          <a:bodyPr spcFirstLastPara="1" wrap="square" lIns="0" tIns="0" rIns="0" bIns="0" anchor="t" anchorCtr="0">
            <a:noAutofit/>
          </a:bodyPr>
          <a:lstStyle>
            <a:lvl1pPr marL="609585" lvl="0" indent="-491054">
              <a:spcBef>
                <a:spcPts val="0"/>
              </a:spcBef>
              <a:spcAft>
                <a:spcPts val="0"/>
              </a:spcAft>
              <a:buSzPts val="2200"/>
              <a:buChar char="•"/>
              <a:defRPr/>
            </a:lvl1pPr>
            <a:lvl2pPr marL="1219170" lvl="1" indent="-491054">
              <a:spcBef>
                <a:spcPts val="0"/>
              </a:spcBef>
              <a:spcAft>
                <a:spcPts val="0"/>
              </a:spcAft>
              <a:buSzPts val="2200"/>
              <a:buChar char="•"/>
              <a:defRPr/>
            </a:lvl2pPr>
            <a:lvl3pPr marL="1828754" lvl="2" indent="-491054">
              <a:spcBef>
                <a:spcPts val="0"/>
              </a:spcBef>
              <a:spcAft>
                <a:spcPts val="0"/>
              </a:spcAft>
              <a:buSzPts val="2200"/>
              <a:buChar char="•"/>
              <a:defRPr/>
            </a:lvl3pPr>
            <a:lvl4pPr marL="2438339" lvl="3" indent="-491054">
              <a:spcBef>
                <a:spcPts val="0"/>
              </a:spcBef>
              <a:spcAft>
                <a:spcPts val="0"/>
              </a:spcAft>
              <a:buSzPts val="2200"/>
              <a:buChar char="•"/>
              <a:defRPr/>
            </a:lvl4pPr>
            <a:lvl5pPr marL="3047924" lvl="4" indent="-491054">
              <a:spcBef>
                <a:spcPts val="0"/>
              </a:spcBef>
              <a:spcAft>
                <a:spcPts val="0"/>
              </a:spcAft>
              <a:buSzPts val="2200"/>
              <a:buChar char="•"/>
              <a:defRPr/>
            </a:lvl5pPr>
            <a:lvl6pPr marL="3657509" lvl="5" indent="-491054">
              <a:spcBef>
                <a:spcPts val="0"/>
              </a:spcBef>
              <a:spcAft>
                <a:spcPts val="0"/>
              </a:spcAft>
              <a:buSzPts val="2200"/>
              <a:buChar char="•"/>
              <a:defRPr/>
            </a:lvl6pPr>
            <a:lvl7pPr marL="4267093" lvl="6" indent="-491054">
              <a:spcBef>
                <a:spcPts val="0"/>
              </a:spcBef>
              <a:spcAft>
                <a:spcPts val="0"/>
              </a:spcAft>
              <a:buSzPts val="2200"/>
              <a:buChar char="•"/>
              <a:defRPr/>
            </a:lvl7pPr>
            <a:lvl8pPr marL="4876678" lvl="7" indent="-491054">
              <a:spcBef>
                <a:spcPts val="0"/>
              </a:spcBef>
              <a:spcAft>
                <a:spcPts val="0"/>
              </a:spcAft>
              <a:buSzPts val="2200"/>
              <a:buChar char="•"/>
              <a:defRPr/>
            </a:lvl8pPr>
            <a:lvl9pPr marL="5486263" lvl="8" indent="-491054">
              <a:spcBef>
                <a:spcPts val="0"/>
              </a:spcBef>
              <a:spcAft>
                <a:spcPts val="0"/>
              </a:spcAft>
              <a:buSzPts val="2200"/>
              <a:buChar char="•"/>
              <a:defRPr/>
            </a:lvl9pPr>
          </a:lstStyle>
          <a:p>
            <a:endParaRPr/>
          </a:p>
        </p:txBody>
      </p:sp>
      <p:sp>
        <p:nvSpPr>
          <p:cNvPr id="22" name="Google Shape;22;p5"/>
          <p:cNvSpPr txBox="1">
            <a:spLocks noGrp="1"/>
          </p:cNvSpPr>
          <p:nvPr>
            <p:ph type="sldNum" idx="12"/>
          </p:nvPr>
        </p:nvSpPr>
        <p:spPr>
          <a:xfrm>
            <a:off x="11205845" y="338735"/>
            <a:ext cx="731600" cy="5248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lgn="r"/>
            <a:fld id="{00000000-1234-1234-1234-123412341234}" type="slidenum">
              <a:rPr lang="en" smtClean="0"/>
              <a:pPr algn="r"/>
              <a:t>‹#›</a:t>
            </a:fld>
            <a:endParaRPr lang="en"/>
          </a:p>
        </p:txBody>
      </p:sp>
    </p:spTree>
    <p:extLst>
      <p:ext uri="{BB962C8B-B14F-4D97-AF65-F5344CB8AC3E}">
        <p14:creationId xmlns:p14="http://schemas.microsoft.com/office/powerpoint/2010/main" val="35154532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C776738-1542-4D87-9AF1-62A5F5419DC6}" type="datetime1">
              <a:rPr lang="fr-FR" smtClean="0"/>
              <a:t>28/01/2024</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622602D6-36C8-4247-8F95-FE9D8C4F108F}" type="slidenum">
              <a:rPr lang="fr-FR" smtClean="0"/>
              <a:t>‹#›</a:t>
            </a:fld>
            <a:endParaRPr lang="fr-FR"/>
          </a:p>
        </p:txBody>
      </p:sp>
    </p:spTree>
    <p:extLst>
      <p:ext uri="{BB962C8B-B14F-4D97-AF65-F5344CB8AC3E}">
        <p14:creationId xmlns:p14="http://schemas.microsoft.com/office/powerpoint/2010/main" val="3849909010"/>
      </p:ext>
    </p:extLst>
  </p:cSld>
  <p:clrMapOvr>
    <a:masterClrMapping/>
  </p:clrMapOvr>
  <p:hf hdr="0" dt="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n-US"/>
              <a:t>Click to edit Master title style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593667" y="6272784"/>
            <a:ext cx="2644309" cy="365125"/>
          </a:xfrm>
        </p:spPr>
        <p:txBody>
          <a:bodyPr/>
          <a:lstStyle/>
          <a:p>
            <a:fld id="{7C776738-1542-4D87-9AF1-62A5F5419DC6}" type="datetime1">
              <a:rPr lang="fr-FR" smtClean="0"/>
              <a:t>28/01/2024</a:t>
            </a:fld>
            <a:endParaRPr lang="fr-FR"/>
          </a:p>
        </p:txBody>
      </p:sp>
      <p:sp>
        <p:nvSpPr>
          <p:cNvPr id="5" name="Footer Placeholder 4"/>
          <p:cNvSpPr>
            <a:spLocks noGrp="1"/>
          </p:cNvSpPr>
          <p:nvPr>
            <p:ph type="ftr" sz="quarter" idx="11"/>
          </p:nvPr>
        </p:nvSpPr>
        <p:spPr>
          <a:xfrm>
            <a:off x="2182708" y="6272784"/>
            <a:ext cx="6327648" cy="365125"/>
          </a:xfrm>
        </p:spPr>
        <p:txBody>
          <a:bodyPr/>
          <a:lstStyle/>
          <a:p>
            <a:endParaRPr lang="fr-FR"/>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622602D6-36C8-4247-8F95-FE9D8C4F108F}" type="slidenum">
              <a:rPr lang="fr-FR" smtClean="0"/>
              <a:t>‹#›</a:t>
            </a:fld>
            <a:endParaRPr lang="fr-FR"/>
          </a:p>
        </p:txBody>
      </p:sp>
    </p:spTree>
    <p:extLst>
      <p:ext uri="{BB962C8B-B14F-4D97-AF65-F5344CB8AC3E}">
        <p14:creationId xmlns:p14="http://schemas.microsoft.com/office/powerpoint/2010/main" val="2418622945"/>
      </p:ext>
    </p:extLst>
  </p:cSld>
  <p:clrMapOvr>
    <a:masterClrMapping/>
  </p:clrMapOvr>
  <p:hf hd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C776738-1542-4D87-9AF1-62A5F5419DC6}" type="datetime1">
              <a:rPr lang="fr-FR" smtClean="0"/>
              <a:t>28/01/2024</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622602D6-36C8-4247-8F95-FE9D8C4F108F}" type="slidenum">
              <a:rPr lang="fr-FR" smtClean="0"/>
              <a:t>‹#›</a:t>
            </a:fld>
            <a:endParaRPr lang="fr-FR"/>
          </a:p>
        </p:txBody>
      </p:sp>
    </p:spTree>
    <p:extLst>
      <p:ext uri="{BB962C8B-B14F-4D97-AF65-F5344CB8AC3E}">
        <p14:creationId xmlns:p14="http://schemas.microsoft.com/office/powerpoint/2010/main" val="1524680134"/>
      </p:ext>
    </p:extLst>
  </p:cSld>
  <p:clrMapOvr>
    <a:masterClrMapping/>
  </p:clrMapOvr>
  <p:hf hd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C776738-1542-4D87-9AF1-62A5F5419DC6}" type="datetime1">
              <a:rPr lang="fr-FR" smtClean="0"/>
              <a:t>28/01/2024</a:t>
            </a:fld>
            <a:endParaRPr lang="fr-FR"/>
          </a:p>
        </p:txBody>
      </p:sp>
      <p:sp>
        <p:nvSpPr>
          <p:cNvPr id="8" name="Footer Placeholder 7"/>
          <p:cNvSpPr>
            <a:spLocks noGrp="1"/>
          </p:cNvSpPr>
          <p:nvPr>
            <p:ph type="ftr" sz="quarter" idx="11"/>
          </p:nvPr>
        </p:nvSpPr>
        <p:spPr/>
        <p:txBody>
          <a:bodyPr/>
          <a:lstStyle/>
          <a:p>
            <a:endParaRPr lang="fr-FR"/>
          </a:p>
        </p:txBody>
      </p:sp>
      <p:sp>
        <p:nvSpPr>
          <p:cNvPr id="9" name="Slide Number Placeholder 8"/>
          <p:cNvSpPr>
            <a:spLocks noGrp="1"/>
          </p:cNvSpPr>
          <p:nvPr>
            <p:ph type="sldNum" sz="quarter" idx="12"/>
          </p:nvPr>
        </p:nvSpPr>
        <p:spPr/>
        <p:txBody>
          <a:bodyPr/>
          <a:lstStyle/>
          <a:p>
            <a:fld id="{622602D6-36C8-4247-8F95-FE9D8C4F108F}" type="slidenum">
              <a:rPr lang="fr-FR" smtClean="0"/>
              <a:t>‹#›</a:t>
            </a:fld>
            <a:endParaRPr lang="fr-FR"/>
          </a:p>
        </p:txBody>
      </p:sp>
    </p:spTree>
    <p:extLst>
      <p:ext uri="{BB962C8B-B14F-4D97-AF65-F5344CB8AC3E}">
        <p14:creationId xmlns:p14="http://schemas.microsoft.com/office/powerpoint/2010/main" val="3146712738"/>
      </p:ext>
    </p:extLst>
  </p:cSld>
  <p:clrMapOvr>
    <a:masterClrMapping/>
  </p:clrMapOvr>
  <p:hf hd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C776738-1542-4D87-9AF1-62A5F5419DC6}" type="datetime1">
              <a:rPr lang="fr-FR" smtClean="0"/>
              <a:t>28/01/2024</a:t>
            </a:fld>
            <a:endParaRPr lang="fr-FR"/>
          </a:p>
        </p:txBody>
      </p:sp>
      <p:sp>
        <p:nvSpPr>
          <p:cNvPr id="4" name="Footer Placeholder 3"/>
          <p:cNvSpPr>
            <a:spLocks noGrp="1"/>
          </p:cNvSpPr>
          <p:nvPr>
            <p:ph type="ftr" sz="quarter" idx="11"/>
          </p:nvPr>
        </p:nvSpPr>
        <p:spPr/>
        <p:txBody>
          <a:bodyPr/>
          <a:lstStyle/>
          <a:p>
            <a:endParaRPr lang="fr-FR"/>
          </a:p>
        </p:txBody>
      </p:sp>
      <p:sp>
        <p:nvSpPr>
          <p:cNvPr id="5" name="Slide Number Placeholder 4"/>
          <p:cNvSpPr>
            <a:spLocks noGrp="1"/>
          </p:cNvSpPr>
          <p:nvPr>
            <p:ph type="sldNum" sz="quarter" idx="12"/>
          </p:nvPr>
        </p:nvSpPr>
        <p:spPr/>
        <p:txBody>
          <a:bodyPr/>
          <a:lstStyle/>
          <a:p>
            <a:fld id="{622602D6-36C8-4247-8F95-FE9D8C4F108F}" type="slidenum">
              <a:rPr lang="fr-FR" smtClean="0"/>
              <a:t>‹#›</a:t>
            </a:fld>
            <a:endParaRPr lang="fr-FR"/>
          </a:p>
        </p:txBody>
      </p:sp>
    </p:spTree>
    <p:extLst>
      <p:ext uri="{BB962C8B-B14F-4D97-AF65-F5344CB8AC3E}">
        <p14:creationId xmlns:p14="http://schemas.microsoft.com/office/powerpoint/2010/main" val="1063759635"/>
      </p:ext>
    </p:extLst>
  </p:cSld>
  <p:clrMapOvr>
    <a:masterClrMapping/>
  </p:clrMapOvr>
  <p:hf hd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C776738-1542-4D87-9AF1-62A5F5419DC6}" type="datetime1">
              <a:rPr lang="fr-FR" smtClean="0"/>
              <a:t>28/01/2024</a:t>
            </a:fld>
            <a:endParaRPr lang="fr-FR"/>
          </a:p>
        </p:txBody>
      </p:sp>
      <p:sp>
        <p:nvSpPr>
          <p:cNvPr id="3" name="Footer Placeholder 2"/>
          <p:cNvSpPr>
            <a:spLocks noGrp="1"/>
          </p:cNvSpPr>
          <p:nvPr>
            <p:ph type="ftr" sz="quarter" idx="11"/>
          </p:nvPr>
        </p:nvSpPr>
        <p:spPr/>
        <p:txBody>
          <a:bodyPr/>
          <a:lstStyle/>
          <a:p>
            <a:endParaRPr lang="fr-FR"/>
          </a:p>
        </p:txBody>
      </p:sp>
      <p:sp>
        <p:nvSpPr>
          <p:cNvPr id="4" name="Slide Number Placeholder 3"/>
          <p:cNvSpPr>
            <a:spLocks noGrp="1"/>
          </p:cNvSpPr>
          <p:nvPr>
            <p:ph type="sldNum" sz="quarter" idx="12"/>
          </p:nvPr>
        </p:nvSpPr>
        <p:spPr/>
        <p:txBody>
          <a:bodyPr/>
          <a:lstStyle/>
          <a:p>
            <a:fld id="{622602D6-36C8-4247-8F95-FE9D8C4F108F}" type="slidenum">
              <a:rPr lang="fr-FR" smtClean="0"/>
              <a:t>‹#›</a:t>
            </a:fld>
            <a:endParaRPr lang="fr-FR"/>
          </a:p>
        </p:txBody>
      </p:sp>
    </p:spTree>
    <p:extLst>
      <p:ext uri="{BB962C8B-B14F-4D97-AF65-F5344CB8AC3E}">
        <p14:creationId xmlns:p14="http://schemas.microsoft.com/office/powerpoint/2010/main" val="2474329874"/>
      </p:ext>
    </p:extLst>
  </p:cSld>
  <p:clrMapOvr>
    <a:masterClrMapping/>
  </p:clrMapOvr>
  <p:hf hdr="0" dt="0"/>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C776738-1542-4D87-9AF1-62A5F5419DC6}" type="datetime1">
              <a:rPr lang="fr-FR" smtClean="0"/>
              <a:t>28/01/2024</a:t>
            </a:fld>
            <a:endParaRPr lang="fr-FR"/>
          </a:p>
        </p:txBody>
      </p:sp>
      <p:sp>
        <p:nvSpPr>
          <p:cNvPr id="6" name="Footer Placeholder 5"/>
          <p:cNvSpPr>
            <a:spLocks noGrp="1"/>
          </p:cNvSpPr>
          <p:nvPr>
            <p:ph type="ftr" sz="quarter" idx="11"/>
          </p:nvPr>
        </p:nvSpPr>
        <p:spPr/>
        <p:txBody>
          <a:bodyPr/>
          <a:lstStyle/>
          <a:p>
            <a:endParaRPr lang="fr-FR"/>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622602D6-36C8-4247-8F95-FE9D8C4F108F}" type="slidenum">
              <a:rPr lang="fr-FR" smtClean="0"/>
              <a:t>‹#›</a:t>
            </a:fld>
            <a:endParaRPr lang="fr-FR"/>
          </a:p>
        </p:txBody>
      </p:sp>
    </p:spTree>
    <p:extLst>
      <p:ext uri="{BB962C8B-B14F-4D97-AF65-F5344CB8AC3E}">
        <p14:creationId xmlns:p14="http://schemas.microsoft.com/office/powerpoint/2010/main" val="2241159356"/>
      </p:ext>
    </p:extLst>
  </p:cSld>
  <p:clrMapOvr>
    <a:masterClrMapping/>
  </p:clrMapOvr>
  <p:hf hdr="0" dt="0"/>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8303740"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C776738-1542-4D87-9AF1-62A5F5419DC6}" type="datetime1">
              <a:rPr lang="fr-FR" smtClean="0"/>
              <a:t>28/01/2024</a:t>
            </a:fld>
            <a:endParaRPr lang="fr-FR"/>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622602D6-36C8-4247-8F95-FE9D8C4F108F}" type="slidenum">
              <a:rPr lang="fr-FR" smtClean="0"/>
              <a:t>‹#›</a:t>
            </a:fld>
            <a:endParaRPr lang="fr-FR"/>
          </a:p>
        </p:txBody>
      </p:sp>
    </p:spTree>
    <p:extLst>
      <p:ext uri="{BB962C8B-B14F-4D97-AF65-F5344CB8AC3E}">
        <p14:creationId xmlns:p14="http://schemas.microsoft.com/office/powerpoint/2010/main" val="139693392"/>
      </p:ext>
    </p:extLst>
  </p:cSld>
  <p:clrMapOvr>
    <a:masterClrMapping/>
  </p:clrMapOvr>
  <p:hf hd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microsoft.com/office/2007/relationships/hdphoto" Target="../media/hdphoto1.wdp"/><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7C776738-1542-4D87-9AF1-62A5F5419DC6}" type="datetime1">
              <a:rPr lang="fr-FR" smtClean="0"/>
              <a:t>28/01/2024</a:t>
            </a:fld>
            <a:endParaRPr lang="fr-FR"/>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fr-FR"/>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4">
                <a:duotone>
                  <a:schemeClr val="accent1">
                    <a:shade val="45000"/>
                    <a:satMod val="135000"/>
                  </a:schemeClr>
                  <a:prstClr val="white"/>
                </a:duotone>
                <a:extLst>
                  <a:ext uri="{BEBA8EAE-BF5A-486C-A8C5-ECC9F3942E4B}">
                    <a14:imgProps xmlns:a14="http://schemas.microsoft.com/office/drawing/2010/main">
                      <a14:imgLayer r:embed="rId1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622602D6-36C8-4247-8F95-FE9D8C4F108F}" type="slidenum">
              <a:rPr lang="fr-FR" smtClean="0"/>
              <a:t>‹#›</a:t>
            </a:fld>
            <a:endParaRPr lang="fr-FR"/>
          </a:p>
        </p:txBody>
      </p:sp>
    </p:spTree>
    <p:extLst>
      <p:ext uri="{BB962C8B-B14F-4D97-AF65-F5344CB8AC3E}">
        <p14:creationId xmlns:p14="http://schemas.microsoft.com/office/powerpoint/2010/main" val="688072617"/>
      </p:ext>
    </p:extLst>
  </p:cSld>
  <p:clrMap bg1="lt1" tx1="dk1" bg2="lt2" tx2="dk2" accent1="accent1" accent2="accent2" accent3="accent3" accent4="accent4" accent5="accent5" accent6="accent6" hlink="hlink" folHlink="folHlink"/>
  <p:sldLayoutIdLst>
    <p:sldLayoutId id="2147483793" r:id="rId1"/>
    <p:sldLayoutId id="2147483794" r:id="rId2"/>
    <p:sldLayoutId id="2147483795" r:id="rId3"/>
    <p:sldLayoutId id="2147483796" r:id="rId4"/>
    <p:sldLayoutId id="2147483797" r:id="rId5"/>
    <p:sldLayoutId id="2147483798" r:id="rId6"/>
    <p:sldLayoutId id="2147483799" r:id="rId7"/>
    <p:sldLayoutId id="2147483800" r:id="rId8"/>
    <p:sldLayoutId id="2147483801" r:id="rId9"/>
    <p:sldLayoutId id="2147483802" r:id="rId10"/>
    <p:sldLayoutId id="2147483803" r:id="rId11"/>
    <p:sldLayoutId id="2147483804" r:id="rId12"/>
  </p:sldLayoutIdLst>
  <p:hf hdr="0" dt="0"/>
  <p:txStyles>
    <p:titleStyle>
      <a:lvl1pPr algn="l" defTabSz="914400" rtl="0" eaLnBrk="1" latinLnBrk="0" hangingPunct="1">
        <a:lnSpc>
          <a:spcPct val="90000"/>
        </a:lnSpc>
        <a:spcBef>
          <a:spcPct val="0"/>
        </a:spcBef>
        <a:buNone/>
        <a:defRPr sz="5400" kern="1200" cap="all" baseline="0">
          <a:blipFill>
            <a:blip r:embed="rId16">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18.png"/><Relationship Id="rId4" Type="http://schemas.microsoft.com/office/2007/relationships/hdphoto" Target="../media/hdphoto2.wdp"/></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5.png"/><Relationship Id="rId7"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7.png"/><Relationship Id="rId5" Type="http://schemas.microsoft.com/office/2007/relationships/hdphoto" Target="../media/hdphoto2.wdp"/><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13.png"/><Relationship Id="rId4" Type="http://schemas.microsoft.com/office/2007/relationships/hdphoto" Target="../media/hdphoto2.wdp"/></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hyperlink" Target="https://scikit-learn.org/stable/auto_examples/cluster/plot_birch_vs_minibatchkmeans.html#sphx-glr-auto-examples-cluster-plot-birch-vs-minibatchkmeans-py" TargetMode="External"/><Relationship Id="rId5" Type="http://schemas.microsoft.com/office/2007/relationships/hdphoto" Target="../media/hdphoto2.wdp"/><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pPr algn="ctr"/>
            <a:r>
              <a:rPr lang="en-CA" sz="6600" noProof="0" dirty="0"/>
              <a:t>Machine Learning for data science and business intelligence – 8IAR403</a:t>
            </a:r>
          </a:p>
        </p:txBody>
      </p:sp>
      <p:sp>
        <p:nvSpPr>
          <p:cNvPr id="3" name="Sous-titre 2"/>
          <p:cNvSpPr>
            <a:spLocks noGrp="1"/>
          </p:cNvSpPr>
          <p:nvPr>
            <p:ph type="subTitle" idx="1"/>
          </p:nvPr>
        </p:nvSpPr>
        <p:spPr/>
        <p:txBody>
          <a:bodyPr>
            <a:normAutofit fontScale="92500" lnSpcReduction="20000"/>
          </a:bodyPr>
          <a:lstStyle/>
          <a:p>
            <a:pPr>
              <a:buClr>
                <a:srgbClr val="D34817">
                  <a:lumMod val="75000"/>
                </a:srgbClr>
              </a:buClr>
              <a:defRPr/>
            </a:pPr>
            <a:r>
              <a:rPr lang="en-CA" sz="1900" noProof="0" dirty="0">
                <a:solidFill>
                  <a:prstClr val="black"/>
                </a:solidFill>
                <a:latin typeface="Rockwell" panose="02060603020205020403"/>
              </a:rPr>
              <a:t>By Kévin Bouchard Ph.D.</a:t>
            </a:r>
          </a:p>
          <a:p>
            <a:pPr>
              <a:lnSpc>
                <a:spcPct val="120000"/>
              </a:lnSpc>
              <a:spcBef>
                <a:spcPts val="0"/>
              </a:spcBef>
              <a:buClr>
                <a:srgbClr val="D34817">
                  <a:lumMod val="75000"/>
                </a:srgbClr>
              </a:buCl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r>
              <a:rPr lang="en-CA" sz="1300" noProof="0" dirty="0">
                <a:solidFill>
                  <a:srgbClr val="000000"/>
                </a:solidFill>
                <a:latin typeface="Verdana" panose="020B0604030504040204" pitchFamily="34" charset="0"/>
                <a:ea typeface="Times New Roman" panose="02020603050405020304" pitchFamily="18" charset="0"/>
                <a:cs typeface="Courier New" panose="02070309020205020404" pitchFamily="49" charset="0"/>
              </a:rPr>
              <a:t>Professor in artificial intelligence &amp; machine learning</a:t>
            </a:r>
          </a:p>
          <a:p>
            <a:pPr>
              <a:lnSpc>
                <a:spcPct val="120000"/>
              </a:lnSpc>
              <a:spcBef>
                <a:spcPts val="0"/>
              </a:spcBef>
              <a:buClr>
                <a:srgbClr val="D34817">
                  <a:lumMod val="75000"/>
                </a:srgbClr>
              </a:buCl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r>
              <a:rPr lang="en-CA" sz="1300" noProof="0" dirty="0" err="1">
                <a:solidFill>
                  <a:srgbClr val="000000"/>
                </a:solidFill>
                <a:latin typeface="Verdana" panose="020B0604030504040204" pitchFamily="34" charset="0"/>
                <a:ea typeface="Times New Roman" panose="02020603050405020304" pitchFamily="18" charset="0"/>
                <a:cs typeface="Courier New" panose="02070309020205020404" pitchFamily="49" charset="0"/>
              </a:rPr>
              <a:t>Laboratoire</a:t>
            </a:r>
            <a:r>
              <a:rPr lang="en-CA" sz="1300" noProof="0" dirty="0">
                <a:solidFill>
                  <a:srgbClr val="000000"/>
                </a:solidFill>
                <a:latin typeface="Verdana" panose="020B0604030504040204" pitchFamily="34" charset="0"/>
                <a:ea typeface="Times New Roman" panose="02020603050405020304" pitchFamily="18" charset="0"/>
                <a:cs typeface="Courier New" panose="02070309020205020404" pitchFamily="49" charset="0"/>
              </a:rPr>
              <a:t> </a:t>
            </a:r>
            <a:r>
              <a:rPr lang="en-CA" sz="1300" noProof="0" dirty="0" err="1">
                <a:solidFill>
                  <a:srgbClr val="000000"/>
                </a:solidFill>
                <a:latin typeface="Verdana" panose="020B0604030504040204" pitchFamily="34" charset="0"/>
                <a:ea typeface="Times New Roman" panose="02020603050405020304" pitchFamily="18" charset="0"/>
                <a:cs typeface="Courier New" panose="02070309020205020404" pitchFamily="49" charset="0"/>
              </a:rPr>
              <a:t>d'Intelligence</a:t>
            </a:r>
            <a:r>
              <a:rPr lang="en-CA" sz="1300" noProof="0" dirty="0">
                <a:solidFill>
                  <a:srgbClr val="000000"/>
                </a:solidFill>
                <a:latin typeface="Verdana" panose="020B0604030504040204" pitchFamily="34" charset="0"/>
                <a:ea typeface="Times New Roman" panose="02020603050405020304" pitchFamily="18" charset="0"/>
                <a:cs typeface="Courier New" panose="02070309020205020404" pitchFamily="49" charset="0"/>
              </a:rPr>
              <a:t> </a:t>
            </a:r>
            <a:r>
              <a:rPr lang="en-CA" sz="1300" noProof="0" dirty="0" err="1">
                <a:solidFill>
                  <a:srgbClr val="000000"/>
                </a:solidFill>
                <a:latin typeface="Verdana" panose="020B0604030504040204" pitchFamily="34" charset="0"/>
                <a:ea typeface="Times New Roman" panose="02020603050405020304" pitchFamily="18" charset="0"/>
                <a:cs typeface="Courier New" panose="02070309020205020404" pitchFamily="49" charset="0"/>
              </a:rPr>
              <a:t>Ambiante</a:t>
            </a:r>
            <a:r>
              <a:rPr lang="en-CA" sz="1300" noProof="0" dirty="0">
                <a:solidFill>
                  <a:srgbClr val="000000"/>
                </a:solidFill>
                <a:latin typeface="Verdana" panose="020B0604030504040204" pitchFamily="34" charset="0"/>
                <a:ea typeface="Times New Roman" panose="02020603050405020304" pitchFamily="18" charset="0"/>
                <a:cs typeface="Courier New" panose="02070309020205020404" pitchFamily="49" charset="0"/>
              </a:rPr>
              <a:t> pour la reconnaissance </a:t>
            </a:r>
            <a:r>
              <a:rPr lang="en-CA" sz="1300" noProof="0" dirty="0" err="1">
                <a:solidFill>
                  <a:srgbClr val="000000"/>
                </a:solidFill>
                <a:latin typeface="Verdana" panose="020B0604030504040204" pitchFamily="34" charset="0"/>
                <a:ea typeface="Times New Roman" panose="02020603050405020304" pitchFamily="18" charset="0"/>
                <a:cs typeface="Courier New" panose="02070309020205020404" pitchFamily="49" charset="0"/>
              </a:rPr>
              <a:t>d'activités</a:t>
            </a:r>
            <a:r>
              <a:rPr lang="en-CA" sz="1300" noProof="0" dirty="0">
                <a:solidFill>
                  <a:srgbClr val="000000"/>
                </a:solidFill>
                <a:latin typeface="Verdana" panose="020B0604030504040204" pitchFamily="34" charset="0"/>
                <a:ea typeface="Times New Roman" panose="02020603050405020304" pitchFamily="18" charset="0"/>
                <a:cs typeface="Courier New" panose="02070309020205020404" pitchFamily="49" charset="0"/>
              </a:rPr>
              <a:t> (LIARA)</a:t>
            </a:r>
          </a:p>
          <a:p>
            <a:pPr>
              <a:lnSpc>
                <a:spcPct val="120000"/>
              </a:lnSpc>
              <a:spcBef>
                <a:spcPts val="0"/>
              </a:spcBef>
              <a:buClr>
                <a:srgbClr val="D34817">
                  <a:lumMod val="75000"/>
                </a:srgbClr>
              </a:buCl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r>
              <a:rPr lang="en-CA" sz="1300" noProof="0" dirty="0">
                <a:solidFill>
                  <a:srgbClr val="000000"/>
                </a:solidFill>
                <a:latin typeface="Verdana" panose="020B0604030504040204" pitchFamily="34" charset="0"/>
                <a:ea typeface="Times New Roman" panose="02020603050405020304" pitchFamily="18" charset="0"/>
                <a:cs typeface="Courier New" panose="02070309020205020404" pitchFamily="49" charset="0"/>
              </a:rPr>
              <a:t>Université du Québec à Chicoutimi</a:t>
            </a:r>
          </a:p>
          <a:p>
            <a:pPr>
              <a:lnSpc>
                <a:spcPct val="120000"/>
              </a:lnSpc>
              <a:spcBef>
                <a:spcPts val="0"/>
              </a:spcBef>
              <a:buClr>
                <a:srgbClr val="D34817">
                  <a:lumMod val="75000"/>
                </a:srgbClr>
              </a:buCl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r>
              <a:rPr lang="en-CA" sz="1300" noProof="0" dirty="0">
                <a:solidFill>
                  <a:srgbClr val="000000"/>
                </a:solidFill>
                <a:latin typeface="Verdana" panose="020B0604030504040204" pitchFamily="34" charset="0"/>
                <a:ea typeface="Times New Roman" panose="02020603050405020304" pitchFamily="18" charset="0"/>
                <a:cs typeface="Courier New" panose="02070309020205020404" pitchFamily="49" charset="0"/>
              </a:rPr>
              <a:t>www.Kevin-Bouchard.ca</a:t>
            </a: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622602D6-36C8-4247-8F95-FE9D8C4F108F}" type="slidenum">
              <a:rPr lang="fr-FR" smtClean="0"/>
              <a:t>1</a:t>
            </a:fld>
            <a:endParaRPr lang="fr-FR"/>
          </a:p>
        </p:txBody>
      </p:sp>
    </p:spTree>
    <p:extLst>
      <p:ext uri="{BB962C8B-B14F-4D97-AF65-F5344CB8AC3E}">
        <p14:creationId xmlns:p14="http://schemas.microsoft.com/office/powerpoint/2010/main" val="6619080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206900-BFE7-7152-B2A1-998FBF94FE88}"/>
              </a:ext>
            </a:extLst>
          </p:cNvPr>
          <p:cNvSpPr>
            <a:spLocks noGrp="1"/>
          </p:cNvSpPr>
          <p:nvPr>
            <p:ph type="title"/>
          </p:nvPr>
        </p:nvSpPr>
        <p:spPr/>
        <p:txBody>
          <a:bodyPr/>
          <a:lstStyle/>
          <a:p>
            <a:r>
              <a:rPr lang="en-CA" dirty="0"/>
              <a:t>Density-based clustering</a:t>
            </a:r>
          </a:p>
        </p:txBody>
      </p:sp>
      <p:sp>
        <p:nvSpPr>
          <p:cNvPr id="3" name="Content Placeholder 2">
            <a:extLst>
              <a:ext uri="{FF2B5EF4-FFF2-40B4-BE49-F238E27FC236}">
                <a16:creationId xmlns:a16="http://schemas.microsoft.com/office/drawing/2014/main" id="{D65D71B1-687B-31F5-43BA-6EAE90B68DCF}"/>
              </a:ext>
            </a:extLst>
          </p:cNvPr>
          <p:cNvSpPr>
            <a:spLocks noGrp="1"/>
          </p:cNvSpPr>
          <p:nvPr>
            <p:ph idx="1"/>
          </p:nvPr>
        </p:nvSpPr>
        <p:spPr/>
        <p:txBody>
          <a:bodyPr/>
          <a:lstStyle/>
          <a:p>
            <a:r>
              <a:rPr lang="en-US" dirty="0"/>
              <a:t>The basic idea of this kind of clustering algorithms is that the data which is in the region with high density of the data space is considered to belong to the same cluster</a:t>
            </a:r>
          </a:p>
          <a:p>
            <a:r>
              <a:rPr lang="en-US" dirty="0"/>
              <a:t>We’ll discuss Mean Shift, DBSCAN, and OPTICS</a:t>
            </a:r>
          </a:p>
          <a:p>
            <a:r>
              <a:rPr lang="en-US" dirty="0"/>
              <a:t>Advantages: clustering in high efficiency and suitable for data with arbitrary shape</a:t>
            </a:r>
          </a:p>
          <a:p>
            <a:r>
              <a:rPr lang="en-US" dirty="0"/>
              <a:t>Disadvantages: </a:t>
            </a:r>
          </a:p>
          <a:p>
            <a:pPr lvl="1"/>
            <a:r>
              <a:rPr lang="en-US" dirty="0"/>
              <a:t>resulting in a clustering result with low quality when the density of data space isn’t even</a:t>
            </a:r>
          </a:p>
          <a:p>
            <a:pPr lvl="1"/>
            <a:r>
              <a:rPr lang="en-US" dirty="0"/>
              <a:t>a memory with big size needed when the data volume is big</a:t>
            </a:r>
          </a:p>
          <a:p>
            <a:pPr lvl="1"/>
            <a:r>
              <a:rPr lang="en-US" dirty="0"/>
              <a:t>the clustering result highly sensitive to the parameters;</a:t>
            </a:r>
            <a:endParaRPr lang="en-CA" dirty="0"/>
          </a:p>
        </p:txBody>
      </p:sp>
      <p:sp>
        <p:nvSpPr>
          <p:cNvPr id="4" name="Footer Placeholder 3">
            <a:extLst>
              <a:ext uri="{FF2B5EF4-FFF2-40B4-BE49-F238E27FC236}">
                <a16:creationId xmlns:a16="http://schemas.microsoft.com/office/drawing/2014/main" id="{62302F88-A9EC-5A45-98A9-EC73395D17C4}"/>
              </a:ext>
            </a:extLst>
          </p:cNvPr>
          <p:cNvSpPr>
            <a:spLocks noGrp="1"/>
          </p:cNvSpPr>
          <p:nvPr>
            <p:ph type="ftr" sz="quarter" idx="11"/>
          </p:nvPr>
        </p:nvSpPr>
        <p:spPr/>
        <p:txBody>
          <a:bodyPr/>
          <a:lstStyle/>
          <a:p>
            <a:endParaRPr lang="fr-FR"/>
          </a:p>
        </p:txBody>
      </p:sp>
      <p:sp>
        <p:nvSpPr>
          <p:cNvPr id="5" name="Slide Number Placeholder 4">
            <a:extLst>
              <a:ext uri="{FF2B5EF4-FFF2-40B4-BE49-F238E27FC236}">
                <a16:creationId xmlns:a16="http://schemas.microsoft.com/office/drawing/2014/main" id="{D7B81EDC-29B4-C9C8-9CEA-F803972E1350}"/>
              </a:ext>
            </a:extLst>
          </p:cNvPr>
          <p:cNvSpPr>
            <a:spLocks noGrp="1"/>
          </p:cNvSpPr>
          <p:nvPr>
            <p:ph type="sldNum" sz="quarter" idx="12"/>
          </p:nvPr>
        </p:nvSpPr>
        <p:spPr/>
        <p:txBody>
          <a:bodyPr/>
          <a:lstStyle/>
          <a:p>
            <a:fld id="{622602D6-36C8-4247-8F95-FE9D8C4F108F}" type="slidenum">
              <a:rPr lang="fr-FR" smtClean="0"/>
              <a:t>10</a:t>
            </a:fld>
            <a:endParaRPr lang="fr-FR"/>
          </a:p>
        </p:txBody>
      </p:sp>
      <p:pic>
        <p:nvPicPr>
          <p:cNvPr id="7" name="Picture 6">
            <a:extLst>
              <a:ext uri="{FF2B5EF4-FFF2-40B4-BE49-F238E27FC236}">
                <a16:creationId xmlns:a16="http://schemas.microsoft.com/office/drawing/2014/main" id="{379B7259-DB8F-6191-C85D-F260376AE034}"/>
              </a:ext>
            </a:extLst>
          </p:cNvPr>
          <p:cNvPicPr>
            <a:picLocks noChangeAspect="1"/>
          </p:cNvPicPr>
          <p:nvPr/>
        </p:nvPicPr>
        <p:blipFill>
          <a:blip r:embed="rId2"/>
          <a:stretch>
            <a:fillRect/>
          </a:stretch>
        </p:blipFill>
        <p:spPr>
          <a:xfrm>
            <a:off x="3600450" y="5404440"/>
            <a:ext cx="4991100" cy="1152525"/>
          </a:xfrm>
          <a:prstGeom prst="rect">
            <a:avLst/>
          </a:prstGeom>
        </p:spPr>
      </p:pic>
    </p:spTree>
    <p:extLst>
      <p:ext uri="{BB962C8B-B14F-4D97-AF65-F5344CB8AC3E}">
        <p14:creationId xmlns:p14="http://schemas.microsoft.com/office/powerpoint/2010/main" val="34520655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C52F550-25C9-495E-A9AE-A6160C074756}"/>
              </a:ext>
            </a:extLst>
          </p:cNvPr>
          <p:cNvSpPr>
            <a:spLocks noGrp="1"/>
          </p:cNvSpPr>
          <p:nvPr>
            <p:ph type="title"/>
          </p:nvPr>
        </p:nvSpPr>
        <p:spPr/>
        <p:txBody>
          <a:bodyPr/>
          <a:lstStyle/>
          <a:p>
            <a:r>
              <a:rPr lang="en-CA" noProof="0" dirty="0"/>
              <a:t>Mean Shift</a:t>
            </a:r>
          </a:p>
        </p:txBody>
      </p:sp>
      <p:sp>
        <p:nvSpPr>
          <p:cNvPr id="3" name="Espace réservé du texte 2">
            <a:extLst>
              <a:ext uri="{FF2B5EF4-FFF2-40B4-BE49-F238E27FC236}">
                <a16:creationId xmlns:a16="http://schemas.microsoft.com/office/drawing/2014/main" id="{F3D39A09-45DD-42B2-9490-4476923A6F98}"/>
              </a:ext>
            </a:extLst>
          </p:cNvPr>
          <p:cNvSpPr>
            <a:spLocks noGrp="1"/>
          </p:cNvSpPr>
          <p:nvPr>
            <p:ph idx="1"/>
          </p:nvPr>
        </p:nvSpPr>
        <p:spPr/>
        <p:txBody>
          <a:bodyPr/>
          <a:lstStyle/>
          <a:p>
            <a:r>
              <a:rPr lang="en-US" noProof="0" dirty="0" err="1"/>
              <a:t>MeanShift</a:t>
            </a:r>
            <a:r>
              <a:rPr lang="en-US" noProof="0" dirty="0"/>
              <a:t> clustering aims to discover blobs in a smooth density of samples</a:t>
            </a:r>
            <a:endParaRPr lang="en-CA" noProof="0" dirty="0"/>
          </a:p>
          <a:p>
            <a:r>
              <a:rPr lang="en-US" noProof="0" dirty="0"/>
              <a:t>It is a centroid based algorithm, which works by updating candidates for centroids to be the mean of the points within a given region</a:t>
            </a:r>
          </a:p>
          <a:p>
            <a:r>
              <a:rPr lang="en-US" noProof="0" dirty="0"/>
              <a:t>The position of centroid candidates is iteratively </a:t>
            </a:r>
            <a:br>
              <a:rPr lang="en-US" noProof="0" dirty="0"/>
            </a:br>
            <a:r>
              <a:rPr lang="en-US" noProof="0" dirty="0"/>
              <a:t>adjusted using a technique called hill climbing (local </a:t>
            </a:r>
            <a:br>
              <a:rPr lang="en-US" noProof="0" dirty="0"/>
            </a:br>
            <a:r>
              <a:rPr lang="en-US" noProof="0" dirty="0"/>
              <a:t>search), which finds local maxima of the estimated</a:t>
            </a:r>
            <a:br>
              <a:rPr lang="en-US" noProof="0" dirty="0"/>
            </a:br>
            <a:r>
              <a:rPr lang="en-US" noProof="0" dirty="0"/>
              <a:t>probability density</a:t>
            </a:r>
          </a:p>
          <a:p>
            <a:r>
              <a:rPr lang="en-CA" noProof="0" dirty="0"/>
              <a:t>It is robust, doesn’t need a specified </a:t>
            </a:r>
            <a:r>
              <a:rPr lang="en-CA" i="1" noProof="0" dirty="0"/>
              <a:t>k</a:t>
            </a:r>
            <a:r>
              <a:rPr lang="en-CA" noProof="0" dirty="0"/>
              <a:t> and works with </a:t>
            </a:r>
            <a:br>
              <a:rPr lang="en-CA" noProof="0" dirty="0"/>
            </a:br>
            <a:r>
              <a:rPr lang="en-CA" noProof="0" dirty="0"/>
              <a:t>various cluster shapes</a:t>
            </a:r>
          </a:p>
          <a:p>
            <a:r>
              <a:rPr lang="en-CA" dirty="0"/>
              <a:t>However, it is slow on large dataset, convergence may</a:t>
            </a:r>
            <a:br>
              <a:rPr lang="en-CA" dirty="0"/>
            </a:br>
            <a:r>
              <a:rPr lang="en-CA" dirty="0"/>
              <a:t>take longer if we had an unlucky start</a:t>
            </a:r>
          </a:p>
        </p:txBody>
      </p:sp>
      <p:sp>
        <p:nvSpPr>
          <p:cNvPr id="4" name="Espace réservé du numéro de diapositive 3">
            <a:extLst>
              <a:ext uri="{FF2B5EF4-FFF2-40B4-BE49-F238E27FC236}">
                <a16:creationId xmlns:a16="http://schemas.microsoft.com/office/drawing/2014/main" id="{C18467F9-245B-43CF-A83E-D911401C3F9A}"/>
              </a:ext>
            </a:extLst>
          </p:cNvPr>
          <p:cNvSpPr>
            <a:spLocks noGrp="1"/>
          </p:cNvSpPr>
          <p:nvPr>
            <p:ph type="sldNum" sz="quarter" idx="12"/>
          </p:nvPr>
        </p:nvSpPr>
        <p:spPr/>
        <p:txBody>
          <a:bodyPr/>
          <a:lstStyle/>
          <a:p>
            <a:pPr algn="r"/>
            <a:fld id="{00000000-1234-1234-1234-123412341234}" type="slidenum">
              <a:rPr lang="fr-CA" smtClean="0"/>
              <a:pPr algn="r"/>
              <a:t>11</a:t>
            </a:fld>
            <a:endParaRPr lang="fr-CA"/>
          </a:p>
        </p:txBody>
      </p:sp>
      <p:pic>
        <p:nvPicPr>
          <p:cNvPr id="3074" name="Picture 2">
            <a:extLst>
              <a:ext uri="{FF2B5EF4-FFF2-40B4-BE49-F238E27FC236}">
                <a16:creationId xmlns:a16="http://schemas.microsoft.com/office/drawing/2014/main" id="{73A72F34-7F86-9F8A-4B57-5EABB32DDD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70839" y="3077649"/>
            <a:ext cx="4126068" cy="3094551"/>
          </a:xfrm>
          <a:prstGeom prst="rect">
            <a:avLst/>
          </a:prstGeom>
          <a:noFill/>
          <a:extLst>
            <a:ext uri="{909E8E84-426E-40DD-AFC4-6F175D3DCCD1}">
              <a14:hiddenFill xmlns:a14="http://schemas.microsoft.com/office/drawing/2010/main">
                <a:solidFill>
                  <a:srgbClr val="FFFFFF"/>
                </a:solidFill>
              </a14:hiddenFill>
            </a:ext>
          </a:extLst>
        </p:spPr>
      </p:pic>
      <p:sp>
        <p:nvSpPr>
          <p:cNvPr id="6" name="Footer Placeholder 3">
            <a:extLst>
              <a:ext uri="{FF2B5EF4-FFF2-40B4-BE49-F238E27FC236}">
                <a16:creationId xmlns:a16="http://schemas.microsoft.com/office/drawing/2014/main" id="{CE575769-9FC2-AEDE-7907-19DB54970F35}"/>
              </a:ext>
            </a:extLst>
          </p:cNvPr>
          <p:cNvSpPr>
            <a:spLocks noGrp="1"/>
          </p:cNvSpPr>
          <p:nvPr>
            <p:ph type="ftr" sz="quarter" idx="11"/>
          </p:nvPr>
        </p:nvSpPr>
        <p:spPr>
          <a:xfrm>
            <a:off x="1088135" y="6272784"/>
            <a:ext cx="9200061" cy="365125"/>
          </a:xfrm>
        </p:spPr>
        <p:txBody>
          <a:bodyPr/>
          <a:lstStyle/>
          <a:p>
            <a:r>
              <a:rPr lang="fr-FR" dirty="0"/>
              <a:t>*</a:t>
            </a:r>
            <a:r>
              <a:rPr lang="en-US" dirty="0"/>
              <a:t>Directly taken on : https://scikit-learn.org/stable/modules/clustering.html#mean-shift</a:t>
            </a:r>
            <a:endParaRPr lang="fr-FR" dirty="0"/>
          </a:p>
        </p:txBody>
      </p:sp>
    </p:spTree>
    <p:extLst>
      <p:ext uri="{BB962C8B-B14F-4D97-AF65-F5344CB8AC3E}">
        <p14:creationId xmlns:p14="http://schemas.microsoft.com/office/powerpoint/2010/main" val="13594556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63F597-2718-DD7A-A7E6-32D2BBFD998C}"/>
              </a:ext>
            </a:extLst>
          </p:cNvPr>
          <p:cNvSpPr>
            <a:spLocks noGrp="1"/>
          </p:cNvSpPr>
          <p:nvPr>
            <p:ph type="title"/>
          </p:nvPr>
        </p:nvSpPr>
        <p:spPr/>
        <p:txBody>
          <a:bodyPr/>
          <a:lstStyle/>
          <a:p>
            <a:r>
              <a:rPr lang="en-US" dirty="0"/>
              <a:t>Density-Based Spatial Clustering of Applications with Noise (DBSCAN)</a:t>
            </a:r>
            <a:endParaRPr lang="en-CA"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758C446-1438-4643-C051-7F7D122525A1}"/>
                  </a:ext>
                </a:extLst>
              </p:cNvPr>
              <p:cNvSpPr>
                <a:spLocks noGrp="1"/>
              </p:cNvSpPr>
              <p:nvPr>
                <p:ph idx="1"/>
              </p:nvPr>
            </p:nvSpPr>
            <p:spPr/>
            <p:txBody>
              <a:bodyPr/>
              <a:lstStyle/>
              <a:p>
                <a:r>
                  <a:rPr lang="en-US" dirty="0"/>
                  <a:t>The DBSCAN algorithm views clusters as areas of high density separated by areas of low density</a:t>
                </a:r>
              </a:p>
              <a:p>
                <a:r>
                  <a:rPr lang="en-US" dirty="0"/>
                  <a:t>Due to this rather generic view, clusters found by DBSCAN can be any shape, as opposed to k-means which assumes that clusters are convex shaped</a:t>
                </a:r>
              </a:p>
              <a:p>
                <a:r>
                  <a:rPr lang="en-US" dirty="0"/>
                  <a:t>DBSCAN explains clustering through a change in density among instances </a:t>
                </a:r>
              </a:p>
              <a:p>
                <a:r>
                  <a:rPr lang="en-US" dirty="0" err="1"/>
                  <a:t>Min_sample</a:t>
                </a:r>
                <a:r>
                  <a:rPr lang="en-US" dirty="0"/>
                  <a:t> and </a:t>
                </a:r>
                <a14:m>
                  <m:oMath xmlns:m="http://schemas.openxmlformats.org/officeDocument/2006/math">
                    <m:r>
                      <a:rPr lang="en-US" i="1" smtClean="0">
                        <a:latin typeface="Cambria Math" panose="02040503050406030204" pitchFamily="18" charset="0"/>
                        <a:ea typeface="Cambria Math" panose="02040503050406030204" pitchFamily="18" charset="0"/>
                      </a:rPr>
                      <m:t>𝜀</m:t>
                    </m:r>
                    <m:r>
                      <a:rPr lang="fr-CA" b="0" i="1" smtClean="0">
                        <a:latin typeface="Cambria Math" panose="02040503050406030204" pitchFamily="18" charset="0"/>
                        <a:ea typeface="Cambria Math" panose="02040503050406030204" pitchFamily="18" charset="0"/>
                      </a:rPr>
                      <m:t> </m:t>
                    </m:r>
                  </m:oMath>
                </a14:m>
                <a:r>
                  <a:rPr lang="en-US" dirty="0"/>
                  <a:t>are the two hyperparameters that define this notion of density</a:t>
                </a:r>
                <a:endParaRPr lang="en-CA" dirty="0"/>
              </a:p>
            </p:txBody>
          </p:sp>
        </mc:Choice>
        <mc:Fallback xmlns="">
          <p:sp>
            <p:nvSpPr>
              <p:cNvPr id="3" name="Content Placeholder 2">
                <a:extLst>
                  <a:ext uri="{FF2B5EF4-FFF2-40B4-BE49-F238E27FC236}">
                    <a16:creationId xmlns:a16="http://schemas.microsoft.com/office/drawing/2014/main" id="{C758C446-1438-4643-C051-7F7D122525A1}"/>
                  </a:ext>
                </a:extLst>
              </p:cNvPr>
              <p:cNvSpPr>
                <a:spLocks noGrp="1" noRot="1" noChangeAspect="1" noMove="1" noResize="1" noEditPoints="1" noAdjustHandles="1" noChangeArrowheads="1" noChangeShapeType="1" noTextEdit="1"/>
              </p:cNvSpPr>
              <p:nvPr>
                <p:ph idx="1"/>
              </p:nvPr>
            </p:nvSpPr>
            <p:spPr>
              <a:blipFill>
                <a:blip r:embed="rId2"/>
                <a:stretch>
                  <a:fillRect l="-303" t="-1504"/>
                </a:stretch>
              </a:blipFill>
            </p:spPr>
            <p:txBody>
              <a:bodyPr/>
              <a:lstStyle/>
              <a:p>
                <a:r>
                  <a:rPr lang="en-CA">
                    <a:noFill/>
                  </a:rPr>
                  <a:t> </a:t>
                </a:r>
              </a:p>
            </p:txBody>
          </p:sp>
        </mc:Fallback>
      </mc:AlternateContent>
      <p:sp>
        <p:nvSpPr>
          <p:cNvPr id="4" name="Footer Placeholder 3">
            <a:extLst>
              <a:ext uri="{FF2B5EF4-FFF2-40B4-BE49-F238E27FC236}">
                <a16:creationId xmlns:a16="http://schemas.microsoft.com/office/drawing/2014/main" id="{45F8FEAE-A106-4CEB-13D2-F035765BEE2E}"/>
              </a:ext>
            </a:extLst>
          </p:cNvPr>
          <p:cNvSpPr>
            <a:spLocks noGrp="1"/>
          </p:cNvSpPr>
          <p:nvPr>
            <p:ph type="ftr" sz="quarter" idx="11"/>
          </p:nvPr>
        </p:nvSpPr>
        <p:spPr/>
        <p:txBody>
          <a:bodyPr/>
          <a:lstStyle/>
          <a:p>
            <a:r>
              <a:rPr lang="fr-FR" dirty="0"/>
              <a:t>*</a:t>
            </a:r>
            <a:r>
              <a:rPr lang="en-US" dirty="0"/>
              <a:t>M. Ester, H.-P. </a:t>
            </a:r>
            <a:r>
              <a:rPr lang="en-US" dirty="0" err="1"/>
              <a:t>Kriegel</a:t>
            </a:r>
            <a:r>
              <a:rPr lang="en-US" dirty="0"/>
              <a:t>, J. Sander, and X. Xu, "A density-based algorithm for discovering clusters in large spatial databases with noise," 1996</a:t>
            </a:r>
            <a:endParaRPr lang="fr-FR" dirty="0"/>
          </a:p>
        </p:txBody>
      </p:sp>
      <p:sp>
        <p:nvSpPr>
          <p:cNvPr id="5" name="Slide Number Placeholder 4">
            <a:extLst>
              <a:ext uri="{FF2B5EF4-FFF2-40B4-BE49-F238E27FC236}">
                <a16:creationId xmlns:a16="http://schemas.microsoft.com/office/drawing/2014/main" id="{BF371341-DF83-B4D0-96BF-527C1CEB7AB4}"/>
              </a:ext>
            </a:extLst>
          </p:cNvPr>
          <p:cNvSpPr>
            <a:spLocks noGrp="1"/>
          </p:cNvSpPr>
          <p:nvPr>
            <p:ph type="sldNum" sz="quarter" idx="12"/>
          </p:nvPr>
        </p:nvSpPr>
        <p:spPr/>
        <p:txBody>
          <a:bodyPr/>
          <a:lstStyle/>
          <a:p>
            <a:fld id="{622602D6-36C8-4247-8F95-FE9D8C4F108F}" type="slidenum">
              <a:rPr lang="fr-FR" smtClean="0"/>
              <a:t>12</a:t>
            </a:fld>
            <a:endParaRPr lang="fr-FR"/>
          </a:p>
        </p:txBody>
      </p:sp>
      <p:pic>
        <p:nvPicPr>
          <p:cNvPr id="7" name="Image 6">
            <a:extLst>
              <a:ext uri="{FF2B5EF4-FFF2-40B4-BE49-F238E27FC236}">
                <a16:creationId xmlns:a16="http://schemas.microsoft.com/office/drawing/2014/main" id="{2A2965FE-3F37-4E52-7642-162B7240F3AF}"/>
              </a:ext>
            </a:extLst>
          </p:cNvPr>
          <p:cNvPicPr>
            <a:picLocks noChangeAspect="1"/>
          </p:cNvPicPr>
          <p:nvPr/>
        </p:nvPicPr>
        <p:blipFill>
          <a:blip r:embed="rId3" cstate="print"/>
          <a:srcRect b="28387"/>
          <a:stretch>
            <a:fillRect/>
          </a:stretch>
        </p:blipFill>
        <p:spPr bwMode="auto">
          <a:xfrm>
            <a:off x="3852489" y="4581575"/>
            <a:ext cx="4487021" cy="1486897"/>
          </a:xfrm>
          <a:prstGeom prst="rect">
            <a:avLst/>
          </a:prstGeom>
          <a:noFill/>
          <a:ln w="9525">
            <a:noFill/>
            <a:miter lim="800000"/>
            <a:headEnd/>
            <a:tailEnd/>
          </a:ln>
        </p:spPr>
      </p:pic>
    </p:spTree>
    <p:extLst>
      <p:ext uri="{BB962C8B-B14F-4D97-AF65-F5344CB8AC3E}">
        <p14:creationId xmlns:p14="http://schemas.microsoft.com/office/powerpoint/2010/main" val="23738441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E009DD9B-5EE2-4C0D-8B2B-351C8C1022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720DB99-7745-4E75-9D96-AAB6D55C53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464119"/>
            <a:ext cx="10222992" cy="80683"/>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CA"/>
          </a:p>
        </p:txBody>
      </p:sp>
      <p:sp>
        <p:nvSpPr>
          <p:cNvPr id="14" name="Rectangle 13">
            <a:extLst>
              <a:ext uri="{FF2B5EF4-FFF2-40B4-BE49-F238E27FC236}">
                <a16:creationId xmlns:a16="http://schemas.microsoft.com/office/drawing/2014/main" id="{D68803C4-E159-4360-B7BB-74205C8F78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601952"/>
            <a:ext cx="10222992" cy="1385874"/>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CA"/>
          </a:p>
        </p:txBody>
      </p:sp>
      <p:sp>
        <p:nvSpPr>
          <p:cNvPr id="16" name="Rectangle 15">
            <a:extLst>
              <a:ext uri="{FF2B5EF4-FFF2-40B4-BE49-F238E27FC236}">
                <a16:creationId xmlns:a16="http://schemas.microsoft.com/office/drawing/2014/main" id="{504B0465-3B07-49BF-BEA7-D814762462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84504" y="2038655"/>
            <a:ext cx="10222992" cy="80683"/>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CA"/>
          </a:p>
        </p:txBody>
      </p:sp>
      <p:sp>
        <p:nvSpPr>
          <p:cNvPr id="2" name="Titre 1">
            <a:extLst>
              <a:ext uri="{FF2B5EF4-FFF2-40B4-BE49-F238E27FC236}">
                <a16:creationId xmlns:a16="http://schemas.microsoft.com/office/drawing/2014/main" id="{99626D54-345D-4C14-8B98-3BBF360ED9EF}"/>
              </a:ext>
            </a:extLst>
          </p:cNvPr>
          <p:cNvSpPr>
            <a:spLocks noGrp="1"/>
          </p:cNvSpPr>
          <p:nvPr>
            <p:ph type="title"/>
          </p:nvPr>
        </p:nvSpPr>
        <p:spPr>
          <a:xfrm>
            <a:off x="1069848" y="484632"/>
            <a:ext cx="10058400" cy="1609344"/>
          </a:xfrm>
        </p:spPr>
        <p:txBody>
          <a:bodyPr>
            <a:normAutofit/>
          </a:bodyPr>
          <a:lstStyle/>
          <a:p>
            <a:r>
              <a:rPr lang="en-CA" noProof="0" dirty="0"/>
              <a:t>DBSCAN</a:t>
            </a:r>
          </a:p>
        </p:txBody>
      </p:sp>
      <p:pic>
        <p:nvPicPr>
          <p:cNvPr id="5" name="Image 4" descr="CH3 - Density.png">
            <a:extLst>
              <a:ext uri="{FF2B5EF4-FFF2-40B4-BE49-F238E27FC236}">
                <a16:creationId xmlns:a16="http://schemas.microsoft.com/office/drawing/2014/main" id="{FB9A7D21-E002-47B2-A177-E2A6E97392C1}"/>
              </a:ext>
            </a:extLst>
          </p:cNvPr>
          <p:cNvPicPr/>
          <p:nvPr/>
        </p:nvPicPr>
        <p:blipFill rotWithShape="1">
          <a:blip r:embed="rId5" cstate="print"/>
          <a:srcRect r="1342" b="1"/>
          <a:stretch/>
        </p:blipFill>
        <p:spPr>
          <a:xfrm>
            <a:off x="1007196" y="2265037"/>
            <a:ext cx="5088800" cy="3907158"/>
          </a:xfrm>
          <a:prstGeom prst="rect">
            <a:avLst/>
          </a:prstGeom>
        </p:spPr>
      </p:pic>
      <mc:AlternateContent xmlns:mc="http://schemas.openxmlformats.org/markup-compatibility/2006" xmlns:a14="http://schemas.microsoft.com/office/drawing/2010/main">
        <mc:Choice Requires="a14">
          <p:sp>
            <p:nvSpPr>
              <p:cNvPr id="3" name="Espace réservé du texte 2">
                <a:extLst>
                  <a:ext uri="{FF2B5EF4-FFF2-40B4-BE49-F238E27FC236}">
                    <a16:creationId xmlns:a16="http://schemas.microsoft.com/office/drawing/2014/main" id="{078FE99E-6741-4277-AECD-32E599413AA3}"/>
                  </a:ext>
                </a:extLst>
              </p:cNvPr>
              <p:cNvSpPr>
                <a:spLocks noGrp="1"/>
              </p:cNvSpPr>
              <p:nvPr>
                <p:ph idx="1"/>
              </p:nvPr>
            </p:nvSpPr>
            <p:spPr>
              <a:xfrm>
                <a:off x="6496216" y="2320412"/>
                <a:ext cx="5122888" cy="3851787"/>
              </a:xfrm>
            </p:spPr>
            <p:txBody>
              <a:bodyPr anchor="t">
                <a:normAutofit/>
              </a:bodyPr>
              <a:lstStyle/>
              <a:p>
                <a:r>
                  <a:rPr lang="en-CA" noProof="0" dirty="0"/>
                  <a:t>Based on </a:t>
                </a:r>
                <a14:m>
                  <m:oMath xmlns:m="http://schemas.openxmlformats.org/officeDocument/2006/math">
                    <m:r>
                      <a:rPr lang="en-US" sz="1800" i="1" smtClean="0">
                        <a:effectLst/>
                        <a:latin typeface="Cambria Math" panose="02040503050406030204" pitchFamily="18" charset="0"/>
                        <a:ea typeface="Times New Roman" panose="02020603050405020304" pitchFamily="18" charset="0"/>
                        <a:cs typeface="Times New Roman" panose="02020603050405020304" pitchFamily="18" charset="0"/>
                      </a:rPr>
                      <m:t>𝜖</m:t>
                    </m:r>
                    <m:r>
                      <a:rPr lang="en-US" sz="1800" i="1" smtClean="0">
                        <a:effectLst/>
                        <a:latin typeface="Cambria Math" panose="02040503050406030204" pitchFamily="18" charset="0"/>
                        <a:ea typeface="Times New Roman" panose="02020603050405020304" pitchFamily="18" charset="0"/>
                        <a:cs typeface="Times New Roman" panose="02020603050405020304" pitchFamily="18" charset="0"/>
                      </a:rPr>
                      <m:t>−</m:t>
                    </m:r>
                    <m:r>
                      <a:rPr lang="en-US" sz="1800" i="1" smtClean="0">
                        <a:effectLst/>
                        <a:latin typeface="Cambria Math" panose="02040503050406030204" pitchFamily="18" charset="0"/>
                        <a:ea typeface="Times New Roman" panose="02020603050405020304" pitchFamily="18" charset="0"/>
                        <a:cs typeface="Times New Roman" panose="02020603050405020304" pitchFamily="18" charset="0"/>
                      </a:rPr>
                      <m:t>𝑛𝑒𝑖𝑔h𝑏𝑜𝑟h𝑜𝑜𝑑</m:t>
                    </m:r>
                  </m:oMath>
                </a14:m>
                <a:endParaRPr lang="en-CA" noProof="0" dirty="0"/>
              </a:p>
              <a:p>
                <a:pPr marL="0" indent="0">
                  <a:buNone/>
                </a:pPr>
                <a14:m>
                  <m:oMathPara xmlns:m="http://schemas.openxmlformats.org/officeDocument/2006/math">
                    <m:oMathParaPr>
                      <m:jc m:val="centerGroup"/>
                    </m:oMathParaPr>
                    <m:oMath xmlns:m="http://schemas.openxmlformats.org/officeDocument/2006/math">
                      <m:sSub>
                        <m:sSubPr>
                          <m:ctrlPr>
                            <a:rPr lang="fr-CA" i="1" smtClean="0">
                              <a:effectLst/>
                              <a:latin typeface="Cambria Math" panose="02040503050406030204" pitchFamily="18" charset="0"/>
                            </a:rPr>
                          </m:ctrlPr>
                        </m:sSubPr>
                        <m:e>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𝑁</m:t>
                          </m:r>
                        </m:e>
                        <m: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𝜖</m:t>
                          </m:r>
                        </m:sub>
                      </m:sSub>
                      <m:d>
                        <m:dPr>
                          <m:ctrlPr>
                            <a:rPr lang="fr-CA" i="1">
                              <a:effectLst/>
                              <a:latin typeface="Cambria Math" panose="02040503050406030204" pitchFamily="18" charset="0"/>
                            </a:rPr>
                          </m:ctrlPr>
                        </m:dPr>
                        <m:e>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𝑝</m:t>
                          </m:r>
                        </m:e>
                      </m:d>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m:t>
                      </m:r>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𝑞</m:t>
                      </m:r>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m:t>
                      </m:r>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𝐷</m:t>
                      </m:r>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m:t>
                      </m:r>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𝑑𝑖𝑠𝑡</m:t>
                      </m:r>
                      <m:d>
                        <m:dPr>
                          <m:ctrlPr>
                            <a:rPr lang="fr-CA" i="1">
                              <a:effectLst/>
                              <a:latin typeface="Cambria Math" panose="02040503050406030204" pitchFamily="18" charset="0"/>
                            </a:rPr>
                          </m:ctrlPr>
                        </m:dPr>
                        <m:e>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𝑝</m:t>
                          </m:r>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 </m:t>
                          </m:r>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𝑞</m:t>
                          </m:r>
                        </m:e>
                      </m:d>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m:t>
                      </m:r>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𝜖</m:t>
                      </m:r>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m:t>
                      </m:r>
                    </m:oMath>
                  </m:oMathPara>
                </a14:m>
                <a:endParaRPr lang="en-CA" noProof="0" dirty="0"/>
              </a:p>
              <a:p>
                <a:r>
                  <a:rPr lang="en-US" dirty="0"/>
                  <a:t>The definition of directly density-reachable (</a:t>
                </a:r>
                <a14:m>
                  <m:oMath xmlns:m="http://schemas.openxmlformats.org/officeDocument/2006/math">
                    <m:r>
                      <a:rPr lang="en-US" i="1" dirty="0" smtClean="0">
                        <a:latin typeface="Cambria Math" panose="02040503050406030204" pitchFamily="18" charset="0"/>
                      </a:rPr>
                      <m:t>𝑑𝑑𝑟</m:t>
                    </m:r>
                  </m:oMath>
                </a14:m>
                <a:r>
                  <a:rPr lang="en-US" dirty="0"/>
                  <a:t>) point </a:t>
                </a:r>
                <a14:m>
                  <m:oMath xmlns:m="http://schemas.openxmlformats.org/officeDocument/2006/math">
                    <m:r>
                      <a:rPr lang="en-US" i="1" dirty="0" smtClean="0">
                        <a:latin typeface="Cambria Math" panose="02040503050406030204" pitchFamily="18" charset="0"/>
                      </a:rPr>
                      <m:t>𝑝</m:t>
                    </m:r>
                  </m:oMath>
                </a14:m>
                <a:r>
                  <a:rPr lang="en-US" dirty="0"/>
                  <a:t> from </a:t>
                </a:r>
                <a14:m>
                  <m:oMath xmlns:m="http://schemas.openxmlformats.org/officeDocument/2006/math">
                    <m:r>
                      <a:rPr lang="en-US" i="1" dirty="0" smtClean="0">
                        <a:latin typeface="Cambria Math" panose="02040503050406030204" pitchFamily="18" charset="0"/>
                      </a:rPr>
                      <m:t>𝑞</m:t>
                    </m:r>
                  </m:oMath>
                </a14:m>
                <a:r>
                  <a:rPr lang="en-US" dirty="0"/>
                  <a:t>:</a:t>
                </a:r>
              </a:p>
              <a:p>
                <a:pPr marL="0" indent="0">
                  <a:buNone/>
                </a:pPr>
                <a14:m>
                  <m:oMathPara xmlns:m="http://schemas.openxmlformats.org/officeDocument/2006/math">
                    <m:oMathParaPr>
                      <m:jc m:val="centerGroup"/>
                    </m:oMathParaPr>
                    <m:oMath xmlns:m="http://schemas.openxmlformats.org/officeDocument/2006/math">
                      <m:r>
                        <a:rPr lang="en-US" sz="1800" i="1" smtClean="0">
                          <a:effectLst/>
                          <a:latin typeface="Cambria Math" panose="02040503050406030204" pitchFamily="18" charset="0"/>
                          <a:ea typeface="Times New Roman" panose="02020603050405020304" pitchFamily="18" charset="0"/>
                          <a:cs typeface="Times New Roman" panose="02020603050405020304" pitchFamily="18" charset="0"/>
                        </a:rPr>
                        <m:t>𝑝</m:t>
                      </m:r>
                      <m:r>
                        <a:rPr lang="en-US" sz="1800" i="1" smtClean="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fr-CA" i="1">
                              <a:effectLst/>
                              <a:latin typeface="Cambria Math" panose="02040503050406030204" pitchFamily="18" charset="0"/>
                            </a:rPr>
                          </m:ctrlPr>
                        </m:sSubPr>
                        <m:e>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𝑁</m:t>
                          </m:r>
                        </m:e>
                        <m: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𝜖</m:t>
                          </m:r>
                        </m:sub>
                      </m:sSub>
                      <m:d>
                        <m:dPr>
                          <m:ctrlPr>
                            <a:rPr lang="fr-CA" i="1">
                              <a:effectLst/>
                              <a:latin typeface="Cambria Math" panose="02040503050406030204" pitchFamily="18" charset="0"/>
                            </a:rPr>
                          </m:ctrlPr>
                        </m:dPr>
                        <m:e>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𝑞</m:t>
                          </m:r>
                        </m:e>
                      </m:d>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 </m:t>
                      </m:r>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𝑎𝑛𝑑</m:t>
                      </m:r>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 |</m:t>
                      </m:r>
                      <m:sSub>
                        <m:sSubPr>
                          <m:ctrlPr>
                            <a:rPr lang="fr-CA" i="1">
                              <a:effectLst/>
                              <a:latin typeface="Cambria Math" panose="02040503050406030204" pitchFamily="18" charset="0"/>
                            </a:rPr>
                          </m:ctrlPr>
                        </m:sSubPr>
                        <m:e>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𝑁</m:t>
                          </m:r>
                        </m:e>
                        <m: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𝜖</m:t>
                          </m:r>
                        </m:sub>
                      </m:s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m:t>
                      </m:r>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𝑞</m:t>
                      </m:r>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m:t>
                      </m:r>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𝑀𝑖𝑛𝑃𝑜𝑖𝑛𝑡𝑠</m:t>
                      </m:r>
                    </m:oMath>
                  </m:oMathPara>
                </a14:m>
                <a:endParaRPr lang="en-US" noProof="0" dirty="0"/>
              </a:p>
              <a:p>
                <a:r>
                  <a:rPr lang="en-US" noProof="0" dirty="0"/>
                  <a:t>Then, we have density reachability if we have a chain of </a:t>
                </a:r>
                <a14:m>
                  <m:oMath xmlns:m="http://schemas.openxmlformats.org/officeDocument/2006/math">
                    <m:r>
                      <a:rPr lang="en-US" i="1" dirty="0" smtClean="0">
                        <a:latin typeface="Cambria Math" panose="02040503050406030204" pitchFamily="18" charset="0"/>
                      </a:rPr>
                      <m:t>𝑑𝑑𝑟</m:t>
                    </m:r>
                  </m:oMath>
                </a14:m>
                <a:r>
                  <a:rPr lang="en-US" noProof="0" dirty="0"/>
                  <a:t> points such as:</a:t>
                </a:r>
              </a:p>
              <a:p>
                <a:pPr marL="0" indent="0">
                  <a:buNone/>
                </a:pPr>
                <a14:m>
                  <m:oMathPara xmlns:m="http://schemas.openxmlformats.org/officeDocument/2006/math">
                    <m:oMathParaPr>
                      <m:jc m:val="centerGroup"/>
                    </m:oMathParaPr>
                    <m:oMath xmlns:m="http://schemas.openxmlformats.org/officeDocument/2006/math">
                      <m:sSub>
                        <m:sSubPr>
                          <m:ctrlPr>
                            <a:rPr lang="fr-CA" i="1" smtClean="0">
                              <a:effectLst/>
                              <a:latin typeface="Cambria Math" panose="02040503050406030204" pitchFamily="18" charset="0"/>
                            </a:rPr>
                          </m:ctrlPr>
                        </m:sSubPr>
                        <m:e>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𝑃</m:t>
                          </m:r>
                        </m:e>
                        <m: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1</m:t>
                          </m:r>
                        </m:sub>
                      </m:s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 …, </m:t>
                      </m:r>
                      <m:sSub>
                        <m:sSubPr>
                          <m:ctrlPr>
                            <a:rPr lang="fr-CA" i="1">
                              <a:effectLst/>
                              <a:latin typeface="Cambria Math" panose="02040503050406030204" pitchFamily="18" charset="0"/>
                            </a:rPr>
                          </m:ctrlPr>
                        </m:sSubPr>
                        <m:e>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𝑃</m:t>
                          </m:r>
                        </m:e>
                        <m: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𝑛</m:t>
                          </m:r>
                        </m:sub>
                      </m:s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 </m:t>
                      </m:r>
                      <m:sSub>
                        <m:sSubPr>
                          <m:ctrlPr>
                            <a:rPr lang="fr-CA" i="1">
                              <a:effectLst/>
                              <a:latin typeface="Cambria Math" panose="02040503050406030204" pitchFamily="18" charset="0"/>
                            </a:rPr>
                          </m:ctrlPr>
                        </m:sSubPr>
                        <m:e>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𝑃</m:t>
                          </m:r>
                        </m:e>
                        <m: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1</m:t>
                          </m:r>
                        </m:sub>
                      </m:s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m:t>
                      </m:r>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𝑞</m:t>
                      </m:r>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 </m:t>
                      </m:r>
                      <m:sSub>
                        <m:sSubPr>
                          <m:ctrlPr>
                            <a:rPr lang="fr-CA" i="1">
                              <a:effectLst/>
                              <a:latin typeface="Cambria Math" panose="02040503050406030204" pitchFamily="18" charset="0"/>
                            </a:rPr>
                          </m:ctrlPr>
                        </m:sSubPr>
                        <m:e>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𝑃</m:t>
                          </m:r>
                        </m:e>
                        <m: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𝑛</m:t>
                          </m:r>
                        </m:sub>
                      </m:sSub>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m:t>
                      </m:r>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𝑝</m:t>
                      </m:r>
                    </m:oMath>
                  </m:oMathPara>
                </a14:m>
                <a:endParaRPr lang="en-US" noProof="0" dirty="0"/>
              </a:p>
              <a:p>
                <a:r>
                  <a:rPr lang="en-US" dirty="0"/>
                  <a:t>Finally, </a:t>
                </a:r>
                <a14:m>
                  <m:oMath xmlns:m="http://schemas.openxmlformats.org/officeDocument/2006/math">
                    <m:r>
                      <a:rPr lang="en-US" sz="1800" i="1" smtClean="0">
                        <a:effectLst/>
                        <a:latin typeface="Cambria Math" panose="02040503050406030204" pitchFamily="18" charset="0"/>
                        <a:ea typeface="Times New Roman" panose="02020603050405020304" pitchFamily="18" charset="0"/>
                        <a:cs typeface="Times New Roman" panose="02020603050405020304" pitchFamily="18" charset="0"/>
                      </a:rPr>
                      <m:t>𝑝</m:t>
                    </m:r>
                  </m:oMath>
                </a14:m>
                <a:r>
                  <a:rPr lang="en-US" sz="1800" dirty="0">
                    <a:effectLst/>
                    <a:latin typeface="Times New Roman" panose="02020603050405020304" pitchFamily="18" charset="0"/>
                    <a:ea typeface="Times New Roman" panose="02020603050405020304" pitchFamily="18" charset="0"/>
                  </a:rPr>
                  <a:t> </a:t>
                </a:r>
                <a:r>
                  <a:rPr lang="en-US" sz="1800" dirty="0"/>
                  <a:t>and </a:t>
                </a:r>
                <a14:m>
                  <m:oMath xmlns:m="http://schemas.openxmlformats.org/officeDocument/2006/math">
                    <m:r>
                      <a:rPr lang="en-US" sz="1800" i="1">
                        <a:effectLst/>
                        <a:latin typeface="Cambria Math" panose="02040503050406030204" pitchFamily="18" charset="0"/>
                        <a:ea typeface="Times New Roman" panose="02020603050405020304" pitchFamily="18" charset="0"/>
                        <a:cs typeface="Times New Roman" panose="02020603050405020304" pitchFamily="18" charset="0"/>
                      </a:rPr>
                      <m:t>𝑞</m:t>
                    </m:r>
                  </m:oMath>
                </a14:m>
                <a:r>
                  <a:rPr lang="en-US" sz="1800" dirty="0">
                    <a:effectLst/>
                    <a:latin typeface="Times New Roman" panose="02020603050405020304" pitchFamily="18" charset="0"/>
                    <a:ea typeface="Times New Roman" panose="02020603050405020304" pitchFamily="18" charset="0"/>
                  </a:rPr>
                  <a:t> </a:t>
                </a:r>
                <a:r>
                  <a:rPr lang="en-US" dirty="0"/>
                  <a:t>are density connected if there is a point </a:t>
                </a:r>
                <a14:m>
                  <m:oMath xmlns:m="http://schemas.openxmlformats.org/officeDocument/2006/math">
                    <m:r>
                      <a:rPr lang="en-US" i="1">
                        <a:latin typeface="Cambria Math" panose="02040503050406030204" pitchFamily="18" charset="0"/>
                      </a:rPr>
                      <m:t>𝑜</m:t>
                    </m:r>
                  </m:oMath>
                </a14:m>
                <a:r>
                  <a:rPr lang="en-US" dirty="0"/>
                  <a:t> such that both, </a:t>
                </a:r>
                <a14:m>
                  <m:oMath xmlns:m="http://schemas.openxmlformats.org/officeDocument/2006/math">
                    <m:r>
                      <a:rPr lang="en-US" i="1">
                        <a:latin typeface="Cambria Math" panose="02040503050406030204" pitchFamily="18" charset="0"/>
                      </a:rPr>
                      <m:t>𝑝</m:t>
                    </m:r>
                  </m:oMath>
                </a14:m>
                <a:r>
                  <a:rPr lang="en-US" dirty="0"/>
                  <a:t> and </a:t>
                </a:r>
                <a14:m>
                  <m:oMath xmlns:m="http://schemas.openxmlformats.org/officeDocument/2006/math">
                    <m:r>
                      <a:rPr lang="en-US" i="1">
                        <a:latin typeface="Cambria Math" panose="02040503050406030204" pitchFamily="18" charset="0"/>
                      </a:rPr>
                      <m:t>𝑞</m:t>
                    </m:r>
                  </m:oMath>
                </a14:m>
                <a:r>
                  <a:rPr lang="en-US" dirty="0"/>
                  <a:t> are density-reachable from </a:t>
                </a:r>
                <a14:m>
                  <m:oMath xmlns:m="http://schemas.openxmlformats.org/officeDocument/2006/math">
                    <m:r>
                      <a:rPr lang="en-US" i="1">
                        <a:latin typeface="Cambria Math" panose="02040503050406030204" pitchFamily="18" charset="0"/>
                      </a:rPr>
                      <m:t>𝑜</m:t>
                    </m:r>
                  </m:oMath>
                </a14:m>
                <a:endParaRPr lang="en-CA" noProof="0" dirty="0"/>
              </a:p>
            </p:txBody>
          </p:sp>
        </mc:Choice>
        <mc:Fallback xmlns="">
          <p:sp>
            <p:nvSpPr>
              <p:cNvPr id="3" name="Espace réservé du texte 2">
                <a:extLst>
                  <a:ext uri="{FF2B5EF4-FFF2-40B4-BE49-F238E27FC236}">
                    <a16:creationId xmlns:a16="http://schemas.microsoft.com/office/drawing/2014/main" id="{078FE99E-6741-4277-AECD-32E599413AA3}"/>
                  </a:ext>
                </a:extLst>
              </p:cNvPr>
              <p:cNvSpPr>
                <a:spLocks noGrp="1" noRot="1" noChangeAspect="1" noMove="1" noResize="1" noEditPoints="1" noAdjustHandles="1" noChangeArrowheads="1" noChangeShapeType="1" noTextEdit="1"/>
              </p:cNvSpPr>
              <p:nvPr>
                <p:ph idx="1"/>
              </p:nvPr>
            </p:nvSpPr>
            <p:spPr>
              <a:xfrm>
                <a:off x="6496216" y="2320412"/>
                <a:ext cx="5122888" cy="3851787"/>
              </a:xfrm>
              <a:blipFill>
                <a:blip r:embed="rId6"/>
                <a:stretch>
                  <a:fillRect l="-595" t="-1743" r="-357"/>
                </a:stretch>
              </a:blipFill>
            </p:spPr>
            <p:txBody>
              <a:bodyPr/>
              <a:lstStyle/>
              <a:p>
                <a:r>
                  <a:rPr lang="en-CA">
                    <a:noFill/>
                  </a:rPr>
                  <a:t> </a:t>
                </a:r>
              </a:p>
            </p:txBody>
          </p:sp>
        </mc:Fallback>
      </mc:AlternateContent>
      <p:sp>
        <p:nvSpPr>
          <p:cNvPr id="18" name="Oval 17">
            <a:extLst>
              <a:ext uri="{FF2B5EF4-FFF2-40B4-BE49-F238E27FC236}">
                <a16:creationId xmlns:a16="http://schemas.microsoft.com/office/drawing/2014/main" id="{49B7FFA5-14CB-4A4F-9BCC-CA3AA5D9D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01725" y="6229681"/>
            <a:ext cx="457200" cy="457200"/>
          </a:xfrm>
          <a:prstGeom prst="ellipse">
            <a:avLst/>
          </a:prstGeom>
          <a:blipFill dpi="0" rotWithShape="1">
            <a:blip r:embed="rId7">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20" name="Oval 19">
            <a:extLst>
              <a:ext uri="{FF2B5EF4-FFF2-40B4-BE49-F238E27FC236}">
                <a16:creationId xmlns:a16="http://schemas.microsoft.com/office/drawing/2014/main" id="{04E48745-7512-4EC2-9E20-9092D1215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30918" y="6258874"/>
            <a:ext cx="398813" cy="398815"/>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
        <p:nvSpPr>
          <p:cNvPr id="4" name="Espace réservé du numéro de diapositive 3">
            <a:extLst>
              <a:ext uri="{FF2B5EF4-FFF2-40B4-BE49-F238E27FC236}">
                <a16:creationId xmlns:a16="http://schemas.microsoft.com/office/drawing/2014/main" id="{E9213556-DB03-450A-B9D0-EF7078AFB2F8}"/>
              </a:ext>
            </a:extLst>
          </p:cNvPr>
          <p:cNvSpPr>
            <a:spLocks noGrp="1"/>
          </p:cNvSpPr>
          <p:nvPr>
            <p:ph type="sldNum" sz="quarter" idx="12"/>
          </p:nvPr>
        </p:nvSpPr>
        <p:spPr>
          <a:xfrm>
            <a:off x="11311128" y="6272784"/>
            <a:ext cx="640080" cy="365125"/>
          </a:xfrm>
        </p:spPr>
        <p:txBody>
          <a:bodyPr>
            <a:normAutofit/>
          </a:bodyPr>
          <a:lstStyle/>
          <a:p>
            <a:pPr>
              <a:spcAft>
                <a:spcPts val="600"/>
              </a:spcAft>
            </a:pPr>
            <a:fld id="{00000000-1234-1234-1234-123412341234}" type="slidenum">
              <a:rPr lang="fr-CA" smtClean="0"/>
              <a:pPr>
                <a:spcAft>
                  <a:spcPts val="600"/>
                </a:spcAft>
              </a:pPr>
              <a:t>13</a:t>
            </a:fld>
            <a:endParaRPr lang="fr-CA"/>
          </a:p>
        </p:txBody>
      </p:sp>
    </p:spTree>
    <p:extLst>
      <p:ext uri="{BB962C8B-B14F-4D97-AF65-F5344CB8AC3E}">
        <p14:creationId xmlns:p14="http://schemas.microsoft.com/office/powerpoint/2010/main" val="30415458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A71252-1B29-D0F6-D9C5-7BA778043C30}"/>
              </a:ext>
            </a:extLst>
          </p:cNvPr>
          <p:cNvSpPr>
            <a:spLocks noGrp="1"/>
          </p:cNvSpPr>
          <p:nvPr>
            <p:ph type="title"/>
          </p:nvPr>
        </p:nvSpPr>
        <p:spPr/>
        <p:txBody>
          <a:bodyPr/>
          <a:lstStyle/>
          <a:p>
            <a:r>
              <a:rPr lang="en-CA" dirty="0"/>
              <a:t>Ordering Points To identify the clustering structure</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F9F2EB3E-801F-7406-E625-B8DA0BA38FE6}"/>
                  </a:ext>
                </a:extLst>
              </p:cNvPr>
              <p:cNvSpPr>
                <a:spLocks noGrp="1"/>
              </p:cNvSpPr>
              <p:nvPr>
                <p:ph idx="1"/>
              </p:nvPr>
            </p:nvSpPr>
            <p:spPr/>
            <p:txBody>
              <a:bodyPr>
                <a:normAutofit/>
              </a:bodyPr>
              <a:lstStyle/>
              <a:p>
                <a:r>
                  <a:rPr lang="en-CA" dirty="0"/>
                  <a:t>Or OPTICS, is an improvement over DBSCAN that </a:t>
                </a:r>
                <a:r>
                  <a:rPr lang="en-US" dirty="0"/>
                  <a:t>finds core sample of high density and expands clusters from them</a:t>
                </a:r>
              </a:p>
              <a:p>
                <a:pPr lvl="1"/>
                <a:r>
                  <a:rPr lang="en-US" dirty="0"/>
                  <a:t>It generalizes DBSCAN by asking only for a range </a:t>
                </a:r>
                <a14:m>
                  <m:oMath xmlns:m="http://schemas.openxmlformats.org/officeDocument/2006/math">
                    <m:r>
                      <a:rPr lang="en-US" i="1" smtClean="0">
                        <a:latin typeface="Cambria Math" panose="02040503050406030204" pitchFamily="18" charset="0"/>
                        <a:ea typeface="Cambria Math" panose="02040503050406030204" pitchFamily="18" charset="0"/>
                      </a:rPr>
                      <m:t>𝜀</m:t>
                    </m:r>
                  </m:oMath>
                </a14:m>
                <a:r>
                  <a:rPr lang="en-US" dirty="0"/>
                  <a:t> value rather than a specific one</a:t>
                </a:r>
              </a:p>
              <a:p>
                <a:pPr lvl="1"/>
                <a:r>
                  <a:rPr lang="en-US" dirty="0"/>
                  <a:t>It is based on a reachability graph with a distance assigned to each sample</a:t>
                </a:r>
              </a:p>
              <a:p>
                <a:pPr lvl="1"/>
                <a:endParaRPr lang="en-US" dirty="0"/>
              </a:p>
              <a:p>
                <a:r>
                  <a:rPr lang="en-CA" dirty="0"/>
                  <a:t>Core Distance:</a:t>
                </a:r>
              </a:p>
              <a:p>
                <a:pPr lvl="1"/>
                <a:r>
                  <a:rPr lang="en-US" dirty="0"/>
                  <a:t>the minimum value of radius required to classify a given point as a core point</a:t>
                </a:r>
              </a:p>
              <a:p>
                <a:pPr lvl="1"/>
                <a:r>
                  <a:rPr lang="en-US" dirty="0"/>
                  <a:t>If the given point is not a Core point, then it’s Core Distance is undefined</a:t>
                </a:r>
              </a:p>
              <a:p>
                <a:r>
                  <a:rPr lang="en-US" dirty="0"/>
                  <a:t>Reachability Distance: </a:t>
                </a:r>
              </a:p>
              <a:p>
                <a:pPr lvl="1"/>
                <a:r>
                  <a:rPr lang="en-US" dirty="0"/>
                  <a:t>The Reachability distance between a point p and q is the maximum of the Core Distance of p and the distance between p and q</a:t>
                </a:r>
              </a:p>
              <a:p>
                <a:pPr lvl="1"/>
                <a:r>
                  <a:rPr lang="en-US" dirty="0"/>
                  <a:t>Note that the Reachability Distance is not defined if q is not a Core point</a:t>
                </a:r>
                <a:endParaRPr lang="en-CA" dirty="0"/>
              </a:p>
            </p:txBody>
          </p:sp>
        </mc:Choice>
        <mc:Fallback>
          <p:sp>
            <p:nvSpPr>
              <p:cNvPr id="3" name="Content Placeholder 2">
                <a:extLst>
                  <a:ext uri="{FF2B5EF4-FFF2-40B4-BE49-F238E27FC236}">
                    <a16:creationId xmlns:a16="http://schemas.microsoft.com/office/drawing/2014/main" id="{F9F2EB3E-801F-7406-E625-B8DA0BA38FE6}"/>
                  </a:ext>
                </a:extLst>
              </p:cNvPr>
              <p:cNvSpPr>
                <a:spLocks noGrp="1" noRot="1" noChangeAspect="1" noMove="1" noResize="1" noEditPoints="1" noAdjustHandles="1" noChangeArrowheads="1" noChangeShapeType="1" noTextEdit="1"/>
              </p:cNvSpPr>
              <p:nvPr>
                <p:ph idx="1"/>
              </p:nvPr>
            </p:nvSpPr>
            <p:spPr>
              <a:blipFill>
                <a:blip r:embed="rId3"/>
                <a:stretch>
                  <a:fillRect l="-303" t="-1504" r="-545" b="-602"/>
                </a:stretch>
              </a:blipFill>
            </p:spPr>
            <p:txBody>
              <a:bodyPr/>
              <a:lstStyle/>
              <a:p>
                <a:r>
                  <a:rPr lang="en-CA">
                    <a:noFill/>
                  </a:rPr>
                  <a:t> </a:t>
                </a:r>
              </a:p>
            </p:txBody>
          </p:sp>
        </mc:Fallback>
      </mc:AlternateContent>
      <p:sp>
        <p:nvSpPr>
          <p:cNvPr id="4" name="Footer Placeholder 3">
            <a:extLst>
              <a:ext uri="{FF2B5EF4-FFF2-40B4-BE49-F238E27FC236}">
                <a16:creationId xmlns:a16="http://schemas.microsoft.com/office/drawing/2014/main" id="{745EB466-2EEF-7C4B-4BA3-4CE75BF39BD2}"/>
              </a:ext>
            </a:extLst>
          </p:cNvPr>
          <p:cNvSpPr>
            <a:spLocks noGrp="1"/>
          </p:cNvSpPr>
          <p:nvPr>
            <p:ph type="ftr" sz="quarter" idx="11"/>
          </p:nvPr>
        </p:nvSpPr>
        <p:spPr/>
        <p:txBody>
          <a:bodyPr/>
          <a:lstStyle/>
          <a:p>
            <a:endParaRPr lang="fr-FR"/>
          </a:p>
        </p:txBody>
      </p:sp>
      <p:sp>
        <p:nvSpPr>
          <p:cNvPr id="5" name="Slide Number Placeholder 4">
            <a:extLst>
              <a:ext uri="{FF2B5EF4-FFF2-40B4-BE49-F238E27FC236}">
                <a16:creationId xmlns:a16="http://schemas.microsoft.com/office/drawing/2014/main" id="{6A6B7BC3-6379-58F7-5635-46D58C88FE9E}"/>
              </a:ext>
            </a:extLst>
          </p:cNvPr>
          <p:cNvSpPr>
            <a:spLocks noGrp="1"/>
          </p:cNvSpPr>
          <p:nvPr>
            <p:ph type="sldNum" sz="quarter" idx="12"/>
          </p:nvPr>
        </p:nvSpPr>
        <p:spPr/>
        <p:txBody>
          <a:bodyPr/>
          <a:lstStyle/>
          <a:p>
            <a:fld id="{622602D6-36C8-4247-8F95-FE9D8C4F108F}" type="slidenum">
              <a:rPr lang="fr-FR" smtClean="0"/>
              <a:t>14</a:t>
            </a:fld>
            <a:endParaRPr lang="fr-FR"/>
          </a:p>
        </p:txBody>
      </p:sp>
    </p:spTree>
    <p:extLst>
      <p:ext uri="{BB962C8B-B14F-4D97-AF65-F5344CB8AC3E}">
        <p14:creationId xmlns:p14="http://schemas.microsoft.com/office/powerpoint/2010/main" val="39900307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C5475-3ACE-81E8-7939-EC6034E10D7C}"/>
              </a:ext>
            </a:extLst>
          </p:cNvPr>
          <p:cNvSpPr>
            <a:spLocks noGrp="1"/>
          </p:cNvSpPr>
          <p:nvPr>
            <p:ph type="title"/>
          </p:nvPr>
        </p:nvSpPr>
        <p:spPr/>
        <p:txBody>
          <a:bodyPr/>
          <a:lstStyle/>
          <a:p>
            <a:r>
              <a:rPr lang="en-CA" dirty="0"/>
              <a:t>OPTICS</a:t>
            </a:r>
          </a:p>
        </p:txBody>
      </p:sp>
      <p:sp>
        <p:nvSpPr>
          <p:cNvPr id="3" name="Content Placeholder 2">
            <a:extLst>
              <a:ext uri="{FF2B5EF4-FFF2-40B4-BE49-F238E27FC236}">
                <a16:creationId xmlns:a16="http://schemas.microsoft.com/office/drawing/2014/main" id="{96AE84D4-B179-1047-3EDB-1B273CF3DFF7}"/>
              </a:ext>
            </a:extLst>
          </p:cNvPr>
          <p:cNvSpPr>
            <a:spLocks noGrp="1"/>
          </p:cNvSpPr>
          <p:nvPr>
            <p:ph idx="1"/>
          </p:nvPr>
        </p:nvSpPr>
        <p:spPr>
          <a:xfrm>
            <a:off x="1069848" y="2121408"/>
            <a:ext cx="2827124" cy="4050792"/>
          </a:xfrm>
        </p:spPr>
        <p:txBody>
          <a:bodyPr>
            <a:normAutofit fontScale="85000" lnSpcReduction="20000"/>
          </a:bodyPr>
          <a:lstStyle/>
          <a:p>
            <a:r>
              <a:rPr lang="en-US" dirty="0"/>
              <a:t>A case is selected, and its core distance (ϵ′) is measured</a:t>
            </a:r>
          </a:p>
          <a:p>
            <a:r>
              <a:rPr lang="en-US" dirty="0"/>
              <a:t>The reachability distance is calculated between this case and all the cases inside this case’s maximum search distance (ϵ)</a:t>
            </a:r>
          </a:p>
          <a:p>
            <a:r>
              <a:rPr lang="en-US" dirty="0"/>
              <a:t>The processing order of the dataset is updated such that the nearest case is visited next</a:t>
            </a:r>
          </a:p>
          <a:p>
            <a:r>
              <a:rPr lang="en-US" dirty="0"/>
              <a:t>The reachability score and the processing order are recorded for this case, and the algorithm moves on to the next one</a:t>
            </a:r>
            <a:endParaRPr lang="en-CA" dirty="0"/>
          </a:p>
        </p:txBody>
      </p:sp>
      <p:sp>
        <p:nvSpPr>
          <p:cNvPr id="4" name="Footer Placeholder 3">
            <a:extLst>
              <a:ext uri="{FF2B5EF4-FFF2-40B4-BE49-F238E27FC236}">
                <a16:creationId xmlns:a16="http://schemas.microsoft.com/office/drawing/2014/main" id="{C17F7B8B-DA64-E5F4-3054-7598C3C44A57}"/>
              </a:ext>
            </a:extLst>
          </p:cNvPr>
          <p:cNvSpPr>
            <a:spLocks noGrp="1"/>
          </p:cNvSpPr>
          <p:nvPr>
            <p:ph type="ftr" sz="quarter" idx="11"/>
          </p:nvPr>
        </p:nvSpPr>
        <p:spPr/>
        <p:txBody>
          <a:bodyPr/>
          <a:lstStyle/>
          <a:p>
            <a:r>
              <a:rPr lang="en-US" dirty="0"/>
              <a:t>Rhys, H.I.: Machine Learning with R, the </a:t>
            </a:r>
            <a:r>
              <a:rPr lang="en-US" dirty="0" err="1"/>
              <a:t>tidyverse</a:t>
            </a:r>
            <a:r>
              <a:rPr lang="en-US" dirty="0"/>
              <a:t>, and </a:t>
            </a:r>
            <a:r>
              <a:rPr lang="en-US" dirty="0" err="1"/>
              <a:t>mlr</a:t>
            </a:r>
            <a:r>
              <a:rPr lang="en-US" dirty="0"/>
              <a:t>, Manning, pp.536, 2020.</a:t>
            </a:r>
            <a:endParaRPr lang="fr-FR" dirty="0"/>
          </a:p>
        </p:txBody>
      </p:sp>
      <p:sp>
        <p:nvSpPr>
          <p:cNvPr id="5" name="Slide Number Placeholder 4">
            <a:extLst>
              <a:ext uri="{FF2B5EF4-FFF2-40B4-BE49-F238E27FC236}">
                <a16:creationId xmlns:a16="http://schemas.microsoft.com/office/drawing/2014/main" id="{1DC2080B-E1F3-8312-1B15-5770438E2924}"/>
              </a:ext>
            </a:extLst>
          </p:cNvPr>
          <p:cNvSpPr>
            <a:spLocks noGrp="1"/>
          </p:cNvSpPr>
          <p:nvPr>
            <p:ph type="sldNum" sz="quarter" idx="12"/>
          </p:nvPr>
        </p:nvSpPr>
        <p:spPr/>
        <p:txBody>
          <a:bodyPr/>
          <a:lstStyle/>
          <a:p>
            <a:fld id="{622602D6-36C8-4247-8F95-FE9D8C4F108F}" type="slidenum">
              <a:rPr lang="fr-FR" smtClean="0"/>
              <a:t>15</a:t>
            </a:fld>
            <a:endParaRPr lang="fr-FR"/>
          </a:p>
        </p:txBody>
      </p:sp>
      <p:pic>
        <p:nvPicPr>
          <p:cNvPr id="3074" name="Picture 2">
            <a:extLst>
              <a:ext uri="{FF2B5EF4-FFF2-40B4-BE49-F238E27FC236}">
                <a16:creationId xmlns:a16="http://schemas.microsoft.com/office/drawing/2014/main" id="{A9FF43FC-F880-156D-2CAB-29A43C41FC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12665" y="667847"/>
            <a:ext cx="7657086" cy="55223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06026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2D2BBF-C33A-AADA-5CB5-9D7FAED49A83}"/>
              </a:ext>
            </a:extLst>
          </p:cNvPr>
          <p:cNvSpPr>
            <a:spLocks noGrp="1"/>
          </p:cNvSpPr>
          <p:nvPr>
            <p:ph type="title"/>
          </p:nvPr>
        </p:nvSpPr>
        <p:spPr>
          <a:xfrm>
            <a:off x="6913055" y="484632"/>
            <a:ext cx="4630015" cy="1609344"/>
          </a:xfrm>
        </p:spPr>
        <p:txBody>
          <a:bodyPr>
            <a:normAutofit/>
          </a:bodyPr>
          <a:lstStyle/>
          <a:p>
            <a:r>
              <a:rPr lang="en-CA" dirty="0"/>
              <a:t>OPTICS</a:t>
            </a:r>
          </a:p>
        </p:txBody>
      </p:sp>
      <p:pic>
        <p:nvPicPr>
          <p:cNvPr id="4098" name="Picture 2">
            <a:extLst>
              <a:ext uri="{FF2B5EF4-FFF2-40B4-BE49-F238E27FC236}">
                <a16:creationId xmlns:a16="http://schemas.microsoft.com/office/drawing/2014/main" id="{9F9E81FC-D903-ADEE-1FAC-395A95607B2F}"/>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358923" y="640080"/>
            <a:ext cx="5462368" cy="5588101"/>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5FE81A61-6254-AC60-1912-7077D3DD5D46}"/>
              </a:ext>
            </a:extLst>
          </p:cNvPr>
          <p:cNvSpPr>
            <a:spLocks noGrp="1"/>
          </p:cNvSpPr>
          <p:nvPr>
            <p:ph idx="1"/>
          </p:nvPr>
        </p:nvSpPr>
        <p:spPr>
          <a:xfrm>
            <a:off x="6980081" y="2121408"/>
            <a:ext cx="4562988" cy="4092579"/>
          </a:xfrm>
        </p:spPr>
        <p:txBody>
          <a:bodyPr>
            <a:normAutofit/>
          </a:bodyPr>
          <a:lstStyle/>
          <a:p>
            <a:r>
              <a:rPr lang="en-US" dirty="0"/>
              <a:t>Reachability plot of a simulated dataset</a:t>
            </a:r>
          </a:p>
          <a:p>
            <a:r>
              <a:rPr lang="en-US" dirty="0"/>
              <a:t>The top plot shows the reachability plot learned by the OPTICS algorithm from the data shown in the bottom plot</a:t>
            </a:r>
          </a:p>
          <a:p>
            <a:r>
              <a:rPr lang="en-US" dirty="0"/>
              <a:t>The plots are shaded to indicate where each cluster in the feature space maps onto the reachability plot</a:t>
            </a:r>
            <a:endParaRPr lang="en-CA" dirty="0"/>
          </a:p>
        </p:txBody>
      </p:sp>
      <p:sp>
        <p:nvSpPr>
          <p:cNvPr id="4" name="Footer Placeholder 3">
            <a:extLst>
              <a:ext uri="{FF2B5EF4-FFF2-40B4-BE49-F238E27FC236}">
                <a16:creationId xmlns:a16="http://schemas.microsoft.com/office/drawing/2014/main" id="{28EA4046-61C1-01D8-B2B0-62F5EE140086}"/>
              </a:ext>
            </a:extLst>
          </p:cNvPr>
          <p:cNvSpPr>
            <a:spLocks noGrp="1"/>
          </p:cNvSpPr>
          <p:nvPr>
            <p:ph type="ftr" sz="quarter" idx="11"/>
          </p:nvPr>
        </p:nvSpPr>
        <p:spPr>
          <a:xfrm>
            <a:off x="1088136" y="6272784"/>
            <a:ext cx="6327648" cy="365125"/>
          </a:xfrm>
        </p:spPr>
        <p:txBody>
          <a:bodyPr>
            <a:normAutofit/>
          </a:bodyPr>
          <a:lstStyle/>
          <a:p>
            <a:pPr>
              <a:spcAft>
                <a:spcPts val="600"/>
              </a:spcAft>
            </a:pPr>
            <a:r>
              <a:rPr lang="en-US"/>
              <a:t>Rhys, H.I.: Machine Learning with R, the tidyverse, and mlr, Manning, pp.536, 2020.</a:t>
            </a:r>
            <a:endParaRPr lang="fr-FR"/>
          </a:p>
        </p:txBody>
      </p:sp>
      <p:sp>
        <p:nvSpPr>
          <p:cNvPr id="5" name="Slide Number Placeholder 4">
            <a:extLst>
              <a:ext uri="{FF2B5EF4-FFF2-40B4-BE49-F238E27FC236}">
                <a16:creationId xmlns:a16="http://schemas.microsoft.com/office/drawing/2014/main" id="{D8AA3B1C-1C4E-11E4-89C6-2DCCA33D0BAE}"/>
              </a:ext>
            </a:extLst>
          </p:cNvPr>
          <p:cNvSpPr>
            <a:spLocks noGrp="1"/>
          </p:cNvSpPr>
          <p:nvPr>
            <p:ph type="sldNum" sz="quarter" idx="12"/>
          </p:nvPr>
        </p:nvSpPr>
        <p:spPr>
          <a:xfrm>
            <a:off x="11311128" y="6272784"/>
            <a:ext cx="640080" cy="365125"/>
          </a:xfrm>
        </p:spPr>
        <p:txBody>
          <a:bodyPr>
            <a:normAutofit/>
          </a:bodyPr>
          <a:lstStyle/>
          <a:p>
            <a:pPr>
              <a:spcAft>
                <a:spcPts val="600"/>
              </a:spcAft>
            </a:pPr>
            <a:fld id="{622602D6-36C8-4247-8F95-FE9D8C4F108F}" type="slidenum">
              <a:rPr lang="fr-FR" smtClean="0"/>
              <a:pPr>
                <a:spcAft>
                  <a:spcPts val="600"/>
                </a:spcAft>
              </a:pPr>
              <a:t>16</a:t>
            </a:fld>
            <a:endParaRPr lang="fr-FR"/>
          </a:p>
        </p:txBody>
      </p:sp>
    </p:spTree>
    <p:extLst>
      <p:ext uri="{BB962C8B-B14F-4D97-AF65-F5344CB8AC3E}">
        <p14:creationId xmlns:p14="http://schemas.microsoft.com/office/powerpoint/2010/main" val="30174060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B0AE80-0317-4C2F-BF2E-5A94DDCB91AF}"/>
              </a:ext>
            </a:extLst>
          </p:cNvPr>
          <p:cNvSpPr>
            <a:spLocks noGrp="1"/>
          </p:cNvSpPr>
          <p:nvPr>
            <p:ph type="title"/>
          </p:nvPr>
        </p:nvSpPr>
        <p:spPr/>
        <p:txBody>
          <a:bodyPr/>
          <a:lstStyle/>
          <a:p>
            <a:endParaRPr lang="en-CA" noProof="0" dirty="0"/>
          </a:p>
        </p:txBody>
      </p:sp>
      <p:sp>
        <p:nvSpPr>
          <p:cNvPr id="3" name="Text Placeholder 2">
            <a:extLst>
              <a:ext uri="{FF2B5EF4-FFF2-40B4-BE49-F238E27FC236}">
                <a16:creationId xmlns:a16="http://schemas.microsoft.com/office/drawing/2014/main" id="{92123B81-9CDF-0EC9-3527-E4D355AFB957}"/>
              </a:ext>
            </a:extLst>
          </p:cNvPr>
          <p:cNvSpPr>
            <a:spLocks noGrp="1"/>
          </p:cNvSpPr>
          <p:nvPr>
            <p:ph type="body" idx="1"/>
          </p:nvPr>
        </p:nvSpPr>
        <p:spPr/>
        <p:txBody>
          <a:bodyPr/>
          <a:lstStyle/>
          <a:p>
            <a:endParaRPr lang="fr-CA"/>
          </a:p>
        </p:txBody>
      </p:sp>
      <p:sp>
        <p:nvSpPr>
          <p:cNvPr id="4" name="Slide Number Placeholder 3">
            <a:extLst>
              <a:ext uri="{FF2B5EF4-FFF2-40B4-BE49-F238E27FC236}">
                <a16:creationId xmlns:a16="http://schemas.microsoft.com/office/drawing/2014/main" id="{1AA69FFF-CAD9-5753-9F94-8C8BF7D5451D}"/>
              </a:ext>
            </a:extLst>
          </p:cNvPr>
          <p:cNvSpPr>
            <a:spLocks noGrp="1"/>
          </p:cNvSpPr>
          <p:nvPr>
            <p:ph type="sldNum" idx="12"/>
          </p:nvPr>
        </p:nvSpPr>
        <p:spPr/>
        <p:txBody>
          <a:bodyPr/>
          <a:lstStyle/>
          <a:p>
            <a:pPr algn="r"/>
            <a:fld id="{00000000-1234-1234-1234-123412341234}" type="slidenum">
              <a:rPr lang="en" smtClean="0"/>
              <a:pPr algn="r"/>
              <a:t>17</a:t>
            </a:fld>
            <a:endParaRPr lang="en"/>
          </a:p>
        </p:txBody>
      </p:sp>
      <p:pic>
        <p:nvPicPr>
          <p:cNvPr id="5122" name="Picture 2">
            <a:extLst>
              <a:ext uri="{FF2B5EF4-FFF2-40B4-BE49-F238E27FC236}">
                <a16:creationId xmlns:a16="http://schemas.microsoft.com/office/drawing/2014/main" id="{30D7E591-9E9A-EC2F-1048-2E38F131EE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6685" y="0"/>
            <a:ext cx="1107863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07662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503DB2F-1DB9-81A1-44D8-43E6B0086C53}"/>
              </a:ext>
            </a:extLst>
          </p:cNvPr>
          <p:cNvSpPr>
            <a:spLocks noGrp="1"/>
          </p:cNvSpPr>
          <p:nvPr>
            <p:ph type="title"/>
          </p:nvPr>
        </p:nvSpPr>
        <p:spPr/>
        <p:txBody>
          <a:bodyPr/>
          <a:lstStyle/>
          <a:p>
            <a:r>
              <a:rPr lang="en-CA" dirty="0"/>
              <a:t>Evaluation metrics</a:t>
            </a:r>
          </a:p>
        </p:txBody>
      </p:sp>
      <mc:AlternateContent xmlns:mc="http://schemas.openxmlformats.org/markup-compatibility/2006">
        <mc:Choice xmlns:a14="http://schemas.microsoft.com/office/drawing/2010/main" Requires="a14">
          <p:sp>
            <p:nvSpPr>
              <p:cNvPr id="6" name="Content Placeholder 5">
                <a:extLst>
                  <a:ext uri="{FF2B5EF4-FFF2-40B4-BE49-F238E27FC236}">
                    <a16:creationId xmlns:a16="http://schemas.microsoft.com/office/drawing/2014/main" id="{A0198A04-AAA1-844E-4243-4D9493A8C519}"/>
                  </a:ext>
                </a:extLst>
              </p:cNvPr>
              <p:cNvSpPr>
                <a:spLocks noGrp="1"/>
              </p:cNvSpPr>
              <p:nvPr>
                <p:ph idx="1"/>
              </p:nvPr>
            </p:nvSpPr>
            <p:spPr/>
            <p:txBody>
              <a:bodyPr/>
              <a:lstStyle/>
              <a:p>
                <a:r>
                  <a:rPr lang="en-CA" dirty="0"/>
                  <a:t>Evaluation of clustering can be quite challenging</a:t>
                </a:r>
              </a:p>
              <a:p>
                <a:r>
                  <a:rPr lang="en-CA" dirty="0"/>
                  <a:t>Obviously, if we have some external measures such as labels, even if we learn in an unsupervised fashion, we can use classification metrics to check how good are our clusters</a:t>
                </a:r>
              </a:p>
              <a:p>
                <a:r>
                  <a:rPr lang="en-CA" dirty="0"/>
                  <a:t>Yet, in general, we prefer to use specialized metrics</a:t>
                </a:r>
              </a:p>
              <a:p>
                <a:r>
                  <a:rPr lang="en-CA" dirty="0"/>
                  <a:t>So, instead of accuracy, we use the </a:t>
                </a:r>
                <a:r>
                  <a:rPr lang="en-CA" dirty="0">
                    <a:solidFill>
                      <a:schemeClr val="accent2"/>
                    </a:solidFill>
                  </a:rPr>
                  <a:t>Rand index </a:t>
                </a:r>
                <a:r>
                  <a:rPr lang="en-CA" dirty="0"/>
                  <a:t>which is closely related to accuracy but is invariant to cluster labels </a:t>
                </a:r>
              </a:p>
              <a:p>
                <a:pPr marL="0" indent="0">
                  <a:buNone/>
                </a:pPr>
                <a:endParaRPr lang="en-CA" dirty="0"/>
              </a:p>
              <a:p>
                <a:pPr marL="0" indent="0">
                  <a:buNone/>
                </a:pPr>
                <a14:m>
                  <m:oMathPara xmlns:m="http://schemas.openxmlformats.org/officeDocument/2006/math">
                    <m:oMathParaPr>
                      <m:jc m:val="left"/>
                    </m:oMathParaPr>
                    <m:oMath xmlns:m="http://schemas.openxmlformats.org/officeDocument/2006/math">
                      <m:r>
                        <a:rPr lang="fr-CA" b="0" i="1" smtClean="0">
                          <a:latin typeface="Cambria Math" panose="02040503050406030204" pitchFamily="18" charset="0"/>
                        </a:rPr>
                        <m:t>𝑅𝐼</m:t>
                      </m:r>
                      <m:r>
                        <a:rPr lang="fr-CA" b="0" i="1" smtClean="0">
                          <a:latin typeface="Cambria Math" panose="02040503050406030204" pitchFamily="18" charset="0"/>
                        </a:rPr>
                        <m:t>=</m:t>
                      </m:r>
                      <m:f>
                        <m:fPr>
                          <m:ctrlPr>
                            <a:rPr lang="fr-CA" b="0" i="1" smtClean="0">
                              <a:latin typeface="Cambria Math" panose="02040503050406030204" pitchFamily="18" charset="0"/>
                            </a:rPr>
                          </m:ctrlPr>
                        </m:fPr>
                        <m:num>
                          <m:r>
                            <a:rPr lang="fr-CA" b="0" i="1" smtClean="0">
                              <a:latin typeface="Cambria Math" panose="02040503050406030204" pitchFamily="18" charset="0"/>
                            </a:rPr>
                            <m:t>𝑇𝑃</m:t>
                          </m:r>
                          <m:r>
                            <a:rPr lang="fr-CA" b="0" i="1" smtClean="0">
                              <a:latin typeface="Cambria Math" panose="02040503050406030204" pitchFamily="18" charset="0"/>
                            </a:rPr>
                            <m:t>+</m:t>
                          </m:r>
                          <m:r>
                            <a:rPr lang="fr-CA" b="0" i="1" smtClean="0">
                              <a:latin typeface="Cambria Math" panose="02040503050406030204" pitchFamily="18" charset="0"/>
                            </a:rPr>
                            <m:t>𝑇𝑁</m:t>
                          </m:r>
                        </m:num>
                        <m:den>
                          <m:r>
                            <a:rPr lang="fr-CA" b="0" i="1" smtClean="0">
                              <a:latin typeface="Cambria Math" panose="02040503050406030204" pitchFamily="18" charset="0"/>
                            </a:rPr>
                            <m:t>𝑇𝑃</m:t>
                          </m:r>
                          <m:r>
                            <a:rPr lang="fr-CA" b="0" i="1" smtClean="0">
                              <a:latin typeface="Cambria Math" panose="02040503050406030204" pitchFamily="18" charset="0"/>
                            </a:rPr>
                            <m:t>+</m:t>
                          </m:r>
                          <m:r>
                            <a:rPr lang="fr-CA" b="0" i="1" smtClean="0">
                              <a:latin typeface="Cambria Math" panose="02040503050406030204" pitchFamily="18" charset="0"/>
                            </a:rPr>
                            <m:t>𝐹𝑃</m:t>
                          </m:r>
                          <m:r>
                            <a:rPr lang="fr-CA" b="0" i="1" smtClean="0">
                              <a:latin typeface="Cambria Math" panose="02040503050406030204" pitchFamily="18" charset="0"/>
                            </a:rPr>
                            <m:t>+</m:t>
                          </m:r>
                          <m:r>
                            <a:rPr lang="fr-CA" b="0" i="1" smtClean="0">
                              <a:latin typeface="Cambria Math" panose="02040503050406030204" pitchFamily="18" charset="0"/>
                            </a:rPr>
                            <m:t>𝐹𝑁</m:t>
                          </m:r>
                          <m:r>
                            <a:rPr lang="fr-CA" b="0" i="1" smtClean="0">
                              <a:latin typeface="Cambria Math" panose="02040503050406030204" pitchFamily="18" charset="0"/>
                            </a:rPr>
                            <m:t>+</m:t>
                          </m:r>
                          <m:r>
                            <a:rPr lang="fr-CA" b="0" i="1" smtClean="0">
                              <a:latin typeface="Cambria Math" panose="02040503050406030204" pitchFamily="18" charset="0"/>
                            </a:rPr>
                            <m:t>𝑇𝑁</m:t>
                          </m:r>
                        </m:den>
                      </m:f>
                    </m:oMath>
                  </m:oMathPara>
                </a14:m>
                <a:endParaRPr lang="en-CA" dirty="0"/>
              </a:p>
            </p:txBody>
          </p:sp>
        </mc:Choice>
        <mc:Fallback>
          <p:sp>
            <p:nvSpPr>
              <p:cNvPr id="6" name="Content Placeholder 5">
                <a:extLst>
                  <a:ext uri="{FF2B5EF4-FFF2-40B4-BE49-F238E27FC236}">
                    <a16:creationId xmlns:a16="http://schemas.microsoft.com/office/drawing/2014/main" id="{A0198A04-AAA1-844E-4243-4D9493A8C519}"/>
                  </a:ext>
                </a:extLst>
              </p:cNvPr>
              <p:cNvSpPr>
                <a:spLocks noGrp="1" noRot="1" noChangeAspect="1" noMove="1" noResize="1" noEditPoints="1" noAdjustHandles="1" noChangeArrowheads="1" noChangeShapeType="1" noTextEdit="1"/>
              </p:cNvSpPr>
              <p:nvPr>
                <p:ph idx="1"/>
              </p:nvPr>
            </p:nvSpPr>
            <p:spPr>
              <a:blipFill>
                <a:blip r:embed="rId3"/>
                <a:stretch>
                  <a:fillRect l="-303" t="-1504" r="-667"/>
                </a:stretch>
              </a:blipFill>
            </p:spPr>
            <p:txBody>
              <a:bodyPr/>
              <a:lstStyle/>
              <a:p>
                <a:r>
                  <a:rPr lang="en-CA">
                    <a:noFill/>
                  </a:rPr>
                  <a:t> </a:t>
                </a:r>
              </a:p>
            </p:txBody>
          </p:sp>
        </mc:Fallback>
      </mc:AlternateContent>
      <p:sp>
        <p:nvSpPr>
          <p:cNvPr id="4" name="Slide Number Placeholder 3">
            <a:extLst>
              <a:ext uri="{FF2B5EF4-FFF2-40B4-BE49-F238E27FC236}">
                <a16:creationId xmlns:a16="http://schemas.microsoft.com/office/drawing/2014/main" id="{4C2898D3-B9D0-CD38-001D-47619B030332}"/>
              </a:ext>
            </a:extLst>
          </p:cNvPr>
          <p:cNvSpPr>
            <a:spLocks noGrp="1"/>
          </p:cNvSpPr>
          <p:nvPr>
            <p:ph type="sldNum" sz="quarter" idx="12"/>
          </p:nvPr>
        </p:nvSpPr>
        <p:spPr/>
        <p:txBody>
          <a:bodyPr/>
          <a:lstStyle/>
          <a:p>
            <a:pPr algn="r"/>
            <a:fld id="{00000000-1234-1234-1234-123412341234}" type="slidenum">
              <a:rPr lang="en" smtClean="0"/>
              <a:pPr algn="r"/>
              <a:t>18</a:t>
            </a:fld>
            <a:endParaRPr lang="en"/>
          </a:p>
        </p:txBody>
      </p:sp>
      <p:graphicFrame>
        <p:nvGraphicFramePr>
          <p:cNvPr id="2" name="Table 1">
            <a:extLst>
              <a:ext uri="{FF2B5EF4-FFF2-40B4-BE49-F238E27FC236}">
                <a16:creationId xmlns:a16="http://schemas.microsoft.com/office/drawing/2014/main" id="{CFAB1810-B3A7-66BC-38A8-A274CE57F428}"/>
              </a:ext>
            </a:extLst>
          </p:cNvPr>
          <p:cNvGraphicFramePr>
            <a:graphicFrameLocks noGrp="1"/>
          </p:cNvGraphicFramePr>
          <p:nvPr>
            <p:extLst>
              <p:ext uri="{D42A27DB-BD31-4B8C-83A1-F6EECF244321}">
                <p14:modId xmlns:p14="http://schemas.microsoft.com/office/powerpoint/2010/main" val="1976144791"/>
              </p:ext>
            </p:extLst>
          </p:nvPr>
        </p:nvGraphicFramePr>
        <p:xfrm>
          <a:off x="4509762" y="4809904"/>
          <a:ext cx="7441446" cy="1158240"/>
        </p:xfrm>
        <a:graphic>
          <a:graphicData uri="http://schemas.openxmlformats.org/drawingml/2006/table">
            <a:tbl>
              <a:tblPr firstRow="1" bandRow="1">
                <a:tableStyleId>{5940675A-B579-460E-94D1-54222C63F5DA}</a:tableStyleId>
              </a:tblPr>
              <a:tblGrid>
                <a:gridCol w="3720723">
                  <a:extLst>
                    <a:ext uri="{9D8B030D-6E8A-4147-A177-3AD203B41FA5}">
                      <a16:colId xmlns:a16="http://schemas.microsoft.com/office/drawing/2014/main" val="322311718"/>
                    </a:ext>
                  </a:extLst>
                </a:gridCol>
                <a:gridCol w="3720723">
                  <a:extLst>
                    <a:ext uri="{9D8B030D-6E8A-4147-A177-3AD203B41FA5}">
                      <a16:colId xmlns:a16="http://schemas.microsoft.com/office/drawing/2014/main" val="133970332"/>
                    </a:ext>
                  </a:extLst>
                </a:gridCol>
              </a:tblGrid>
              <a:tr h="370840">
                <a:tc>
                  <a:txBody>
                    <a:bodyPr/>
                    <a:lstStyle/>
                    <a:p>
                      <a:r>
                        <a:rPr lang="en-CA" sz="1600" dirty="0"/>
                        <a:t>True Positive:</a:t>
                      </a:r>
                    </a:p>
                    <a:p>
                      <a:r>
                        <a:rPr lang="en-CA" sz="1600" dirty="0"/>
                        <a:t>Same class + same cluster</a:t>
                      </a:r>
                    </a:p>
                  </a:txBody>
                  <a:tcPr/>
                </a:tc>
                <a:tc>
                  <a:txBody>
                    <a:bodyPr/>
                    <a:lstStyle/>
                    <a:p>
                      <a:r>
                        <a:rPr lang="en-CA" sz="1600" dirty="0"/>
                        <a:t>False Negative:</a:t>
                      </a:r>
                    </a:p>
                    <a:p>
                      <a:r>
                        <a:rPr lang="en-CA" sz="1600" dirty="0"/>
                        <a:t>Same class + different cluster</a:t>
                      </a:r>
                    </a:p>
                  </a:txBody>
                  <a:tcPr/>
                </a:tc>
                <a:extLst>
                  <a:ext uri="{0D108BD9-81ED-4DB2-BD59-A6C34878D82A}">
                    <a16:rowId xmlns:a16="http://schemas.microsoft.com/office/drawing/2014/main" val="2648239128"/>
                  </a:ext>
                </a:extLst>
              </a:tr>
              <a:tr h="370840">
                <a:tc>
                  <a:txBody>
                    <a:bodyPr/>
                    <a:lstStyle/>
                    <a:p>
                      <a:r>
                        <a:rPr lang="en-CA" sz="1600" dirty="0"/>
                        <a:t>False Positive:</a:t>
                      </a:r>
                    </a:p>
                    <a:p>
                      <a:r>
                        <a:rPr lang="en-CA" sz="1600" dirty="0"/>
                        <a:t>Different classes + same cluster</a:t>
                      </a:r>
                    </a:p>
                  </a:txBody>
                  <a:tcPr/>
                </a:tc>
                <a:tc>
                  <a:txBody>
                    <a:bodyPr/>
                    <a:lstStyle/>
                    <a:p>
                      <a:r>
                        <a:rPr lang="en-CA" sz="1600" dirty="0"/>
                        <a:t>True Negative:</a:t>
                      </a:r>
                    </a:p>
                    <a:p>
                      <a:r>
                        <a:rPr lang="en-CA" sz="1600" dirty="0"/>
                        <a:t>Different classes + different cluster</a:t>
                      </a:r>
                    </a:p>
                  </a:txBody>
                  <a:tcPr/>
                </a:tc>
                <a:extLst>
                  <a:ext uri="{0D108BD9-81ED-4DB2-BD59-A6C34878D82A}">
                    <a16:rowId xmlns:a16="http://schemas.microsoft.com/office/drawing/2014/main" val="1154879855"/>
                  </a:ext>
                </a:extLst>
              </a:tr>
            </a:tbl>
          </a:graphicData>
        </a:graphic>
      </p:graphicFrame>
    </p:spTree>
    <p:extLst>
      <p:ext uri="{BB962C8B-B14F-4D97-AF65-F5344CB8AC3E}">
        <p14:creationId xmlns:p14="http://schemas.microsoft.com/office/powerpoint/2010/main" val="7638317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605719-7F0D-3B8F-AD2F-D26F6CFDD5AE}"/>
              </a:ext>
            </a:extLst>
          </p:cNvPr>
          <p:cNvSpPr>
            <a:spLocks noGrp="1"/>
          </p:cNvSpPr>
          <p:nvPr>
            <p:ph type="title"/>
          </p:nvPr>
        </p:nvSpPr>
        <p:spPr/>
        <p:txBody>
          <a:bodyPr/>
          <a:lstStyle/>
          <a:p>
            <a:r>
              <a:rPr lang="en-CA" dirty="0"/>
              <a:t>Rand Index</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535666E5-D080-0EFC-992D-8A3B959CDAF5}"/>
                  </a:ext>
                </a:extLst>
              </p:cNvPr>
              <p:cNvSpPr>
                <a:spLocks noGrp="1"/>
              </p:cNvSpPr>
              <p:nvPr>
                <p:ph idx="1"/>
              </p:nvPr>
            </p:nvSpPr>
            <p:spPr/>
            <p:txBody>
              <a:bodyPr>
                <a:normAutofit/>
              </a:bodyPr>
              <a:lstStyle/>
              <a:p>
                <a:r>
                  <a:rPr lang="en-US" dirty="0"/>
                  <a:t>The three clusters contain 6, 6, and 5 points, respectively, so the total number of positives (pairs of samples) that are in the same cluster is given by the probability that m chose n </a:t>
                </a:r>
                <a14:m>
                  <m:oMath xmlns:m="http://schemas.openxmlformats.org/officeDocument/2006/math">
                    <m:d>
                      <m:dPr>
                        <m:ctrlPr>
                          <a:rPr lang="en-US" i="1" smtClean="0">
                            <a:latin typeface="Cambria Math" panose="02040503050406030204" pitchFamily="18" charset="0"/>
                          </a:rPr>
                        </m:ctrlPr>
                      </m:dPr>
                      <m:e>
                        <m:m>
                          <m:mPr>
                            <m:mcs>
                              <m:mc>
                                <m:mcPr>
                                  <m:count m:val="1"/>
                                  <m:mcJc m:val="center"/>
                                </m:mcPr>
                              </m:mc>
                            </m:mcs>
                            <m:ctrlPr>
                              <a:rPr lang="en-US" i="1" smtClean="0">
                                <a:latin typeface="Cambria Math" panose="02040503050406030204" pitchFamily="18" charset="0"/>
                              </a:rPr>
                            </m:ctrlPr>
                          </m:mPr>
                          <m:mr>
                            <m:e>
                              <m:r>
                                <m:rPr>
                                  <m:brk m:alnAt="7"/>
                                </m:rPr>
                                <a:rPr lang="fr-CA" b="0" i="1" smtClean="0">
                                  <a:latin typeface="Cambria Math" panose="02040503050406030204" pitchFamily="18" charset="0"/>
                                </a:rPr>
                                <m:t>𝑚</m:t>
                              </m:r>
                            </m:e>
                          </m:mr>
                          <m:mr>
                            <m:e>
                              <m:r>
                                <a:rPr lang="fr-CA" b="0" i="1" smtClean="0">
                                  <a:latin typeface="Cambria Math" panose="02040503050406030204" pitchFamily="18" charset="0"/>
                                </a:rPr>
                                <m:t>𝑛</m:t>
                              </m:r>
                            </m:e>
                          </m:mr>
                        </m:m>
                      </m:e>
                    </m:d>
                  </m:oMath>
                </a14:m>
                <a:r>
                  <a:rPr lang="en-US" dirty="0"/>
                  <a:t>: </a:t>
                </a:r>
              </a:p>
              <a:p>
                <a:pPr marL="0" indent="0">
                  <a:buNone/>
                </a:pPr>
                <a14:m>
                  <m:oMathPara xmlns:m="http://schemas.openxmlformats.org/officeDocument/2006/math">
                    <m:oMathParaPr>
                      <m:jc m:val="centerGroup"/>
                    </m:oMathParaPr>
                    <m:oMath xmlns:m="http://schemas.openxmlformats.org/officeDocument/2006/math">
                      <m:r>
                        <a:rPr lang="fr-CA" b="0" i="1" smtClean="0">
                          <a:latin typeface="Cambria Math" panose="02040503050406030204" pitchFamily="18" charset="0"/>
                        </a:rPr>
                        <m:t>𝑇𝑃</m:t>
                      </m:r>
                      <m:r>
                        <a:rPr lang="fr-CA" b="0" i="1" smtClean="0">
                          <a:latin typeface="Cambria Math" panose="02040503050406030204" pitchFamily="18" charset="0"/>
                        </a:rPr>
                        <m:t>+</m:t>
                      </m:r>
                      <m:r>
                        <a:rPr lang="fr-CA" b="0" i="1" smtClean="0">
                          <a:latin typeface="Cambria Math" panose="02040503050406030204" pitchFamily="18" charset="0"/>
                        </a:rPr>
                        <m:t>𝐹𝑃</m:t>
                      </m:r>
                      <m:r>
                        <a:rPr lang="fr-CA" b="0" i="1" smtClean="0">
                          <a:latin typeface="Cambria Math" panose="02040503050406030204" pitchFamily="18" charset="0"/>
                        </a:rPr>
                        <m:t>=</m:t>
                      </m:r>
                      <m:d>
                        <m:dPr>
                          <m:ctrlPr>
                            <a:rPr lang="fr-CA" b="0" i="1" smtClean="0">
                              <a:latin typeface="Cambria Math" panose="02040503050406030204" pitchFamily="18" charset="0"/>
                            </a:rPr>
                          </m:ctrlPr>
                        </m:dPr>
                        <m:e>
                          <m:m>
                            <m:mPr>
                              <m:mcs>
                                <m:mc>
                                  <m:mcPr>
                                    <m:count m:val="1"/>
                                    <m:mcJc m:val="center"/>
                                  </m:mcPr>
                                </m:mc>
                              </m:mcs>
                              <m:ctrlPr>
                                <a:rPr lang="fr-CA" b="0" i="1" smtClean="0">
                                  <a:latin typeface="Cambria Math" panose="02040503050406030204" pitchFamily="18" charset="0"/>
                                </a:rPr>
                              </m:ctrlPr>
                            </m:mPr>
                            <m:mr>
                              <m:e>
                                <m:r>
                                  <m:rPr>
                                    <m:brk m:alnAt="7"/>
                                  </m:rPr>
                                  <a:rPr lang="fr-CA" b="0" i="1" smtClean="0">
                                    <a:latin typeface="Cambria Math" panose="02040503050406030204" pitchFamily="18" charset="0"/>
                                  </a:rPr>
                                  <m:t>6</m:t>
                                </m:r>
                              </m:e>
                            </m:mr>
                            <m:mr>
                              <m:e>
                                <m:r>
                                  <a:rPr lang="fr-CA" b="0" i="1" smtClean="0">
                                    <a:latin typeface="Cambria Math" panose="02040503050406030204" pitchFamily="18" charset="0"/>
                                  </a:rPr>
                                  <m:t>2</m:t>
                                </m:r>
                              </m:e>
                            </m:mr>
                          </m:m>
                        </m:e>
                      </m:d>
                      <m:r>
                        <a:rPr lang="fr-CA" b="0" i="0" smtClean="0">
                          <a:latin typeface="Cambria Math" panose="02040503050406030204" pitchFamily="18" charset="0"/>
                        </a:rPr>
                        <m:t>+</m:t>
                      </m:r>
                      <m:d>
                        <m:dPr>
                          <m:ctrlPr>
                            <a:rPr lang="fr-CA" i="1">
                              <a:latin typeface="Cambria Math" panose="02040503050406030204" pitchFamily="18" charset="0"/>
                            </a:rPr>
                          </m:ctrlPr>
                        </m:dPr>
                        <m:e>
                          <m:m>
                            <m:mPr>
                              <m:mcs>
                                <m:mc>
                                  <m:mcPr>
                                    <m:count m:val="1"/>
                                    <m:mcJc m:val="center"/>
                                  </m:mcPr>
                                </m:mc>
                              </m:mcs>
                              <m:ctrlPr>
                                <a:rPr lang="fr-CA" i="1">
                                  <a:latin typeface="Cambria Math" panose="02040503050406030204" pitchFamily="18" charset="0"/>
                                </a:rPr>
                              </m:ctrlPr>
                            </m:mPr>
                            <m:mr>
                              <m:e>
                                <m:r>
                                  <m:rPr>
                                    <m:brk m:alnAt="7"/>
                                  </m:rPr>
                                  <a:rPr lang="fr-CA" b="0" i="1" smtClean="0">
                                    <a:latin typeface="Cambria Math" panose="02040503050406030204" pitchFamily="18" charset="0"/>
                                  </a:rPr>
                                  <m:t>6</m:t>
                                </m:r>
                              </m:e>
                            </m:mr>
                            <m:mr>
                              <m:e>
                                <m:r>
                                  <a:rPr lang="fr-CA" b="0" i="1" smtClean="0">
                                    <a:latin typeface="Cambria Math" panose="02040503050406030204" pitchFamily="18" charset="0"/>
                                  </a:rPr>
                                  <m:t>2</m:t>
                                </m:r>
                              </m:e>
                            </m:mr>
                          </m:m>
                        </m:e>
                      </m:d>
                      <m:r>
                        <a:rPr lang="fr-CA" b="0" i="0" smtClean="0">
                          <a:latin typeface="Cambria Math" panose="02040503050406030204" pitchFamily="18" charset="0"/>
                        </a:rPr>
                        <m:t>+</m:t>
                      </m:r>
                      <m:d>
                        <m:dPr>
                          <m:ctrlPr>
                            <a:rPr lang="fr-CA" i="1">
                              <a:latin typeface="Cambria Math" panose="02040503050406030204" pitchFamily="18" charset="0"/>
                            </a:rPr>
                          </m:ctrlPr>
                        </m:dPr>
                        <m:e>
                          <m:m>
                            <m:mPr>
                              <m:mcs>
                                <m:mc>
                                  <m:mcPr>
                                    <m:count m:val="1"/>
                                    <m:mcJc m:val="center"/>
                                  </m:mcPr>
                                </m:mc>
                              </m:mcs>
                              <m:ctrlPr>
                                <a:rPr lang="fr-CA" i="1">
                                  <a:latin typeface="Cambria Math" panose="02040503050406030204" pitchFamily="18" charset="0"/>
                                </a:rPr>
                              </m:ctrlPr>
                            </m:mPr>
                            <m:mr>
                              <m:e>
                                <m:r>
                                  <m:rPr>
                                    <m:brk m:alnAt="7"/>
                                  </m:rPr>
                                  <a:rPr lang="fr-CA" b="0" i="1" smtClean="0">
                                    <a:latin typeface="Cambria Math" panose="02040503050406030204" pitchFamily="18" charset="0"/>
                                  </a:rPr>
                                  <m:t>5</m:t>
                                </m:r>
                              </m:e>
                            </m:mr>
                            <m:mr>
                              <m:e>
                                <m:r>
                                  <a:rPr lang="fr-CA" b="0" i="1" smtClean="0">
                                    <a:latin typeface="Cambria Math" panose="02040503050406030204" pitchFamily="18" charset="0"/>
                                  </a:rPr>
                                  <m:t>2</m:t>
                                </m:r>
                              </m:e>
                            </m:mr>
                          </m:m>
                        </m:e>
                      </m:d>
                      <m:r>
                        <a:rPr lang="fr-CA" b="0" i="1" smtClean="0">
                          <a:latin typeface="Cambria Math" panose="02040503050406030204" pitchFamily="18" charset="0"/>
                        </a:rPr>
                        <m:t>=</m:t>
                      </m:r>
                      <m:f>
                        <m:fPr>
                          <m:ctrlPr>
                            <a:rPr lang="fr-CA" b="0" i="1" smtClean="0">
                              <a:latin typeface="Cambria Math" panose="02040503050406030204" pitchFamily="18" charset="0"/>
                            </a:rPr>
                          </m:ctrlPr>
                        </m:fPr>
                        <m:num>
                          <m:r>
                            <a:rPr lang="fr-CA" b="0" i="1" smtClean="0">
                              <a:latin typeface="Cambria Math" panose="02040503050406030204" pitchFamily="18" charset="0"/>
                            </a:rPr>
                            <m:t>6!</m:t>
                          </m:r>
                        </m:num>
                        <m:den>
                          <m:r>
                            <a:rPr lang="fr-CA" b="0" i="1" smtClean="0">
                              <a:latin typeface="Cambria Math" panose="02040503050406030204" pitchFamily="18" charset="0"/>
                            </a:rPr>
                            <m:t>2!</m:t>
                          </m:r>
                          <m:d>
                            <m:dPr>
                              <m:ctrlPr>
                                <a:rPr lang="fr-CA" b="0" i="1" smtClean="0">
                                  <a:latin typeface="Cambria Math" panose="02040503050406030204" pitchFamily="18" charset="0"/>
                                </a:rPr>
                              </m:ctrlPr>
                            </m:dPr>
                            <m:e>
                              <m:r>
                                <a:rPr lang="fr-CA" b="0" i="1" smtClean="0">
                                  <a:latin typeface="Cambria Math" panose="02040503050406030204" pitchFamily="18" charset="0"/>
                                </a:rPr>
                                <m:t>6−2</m:t>
                              </m:r>
                            </m:e>
                          </m:d>
                          <m:r>
                            <a:rPr lang="fr-CA" b="0" i="1" smtClean="0">
                              <a:latin typeface="Cambria Math" panose="02040503050406030204" pitchFamily="18" charset="0"/>
                            </a:rPr>
                            <m:t>!</m:t>
                          </m:r>
                        </m:den>
                      </m:f>
                      <m:r>
                        <a:rPr lang="fr-CA" b="0" i="1" smtClean="0">
                          <a:latin typeface="Cambria Math" panose="02040503050406030204" pitchFamily="18" charset="0"/>
                        </a:rPr>
                        <m:t>+</m:t>
                      </m:r>
                      <m:f>
                        <m:fPr>
                          <m:ctrlPr>
                            <a:rPr lang="fr-CA" i="1">
                              <a:latin typeface="Cambria Math" panose="02040503050406030204" pitchFamily="18" charset="0"/>
                            </a:rPr>
                          </m:ctrlPr>
                        </m:fPr>
                        <m:num>
                          <m:r>
                            <a:rPr lang="fr-CA" i="1">
                              <a:latin typeface="Cambria Math" panose="02040503050406030204" pitchFamily="18" charset="0"/>
                            </a:rPr>
                            <m:t>6!</m:t>
                          </m:r>
                        </m:num>
                        <m:den>
                          <m:r>
                            <a:rPr lang="fr-CA" i="1">
                              <a:latin typeface="Cambria Math" panose="02040503050406030204" pitchFamily="18" charset="0"/>
                            </a:rPr>
                            <m:t>2!</m:t>
                          </m:r>
                          <m:d>
                            <m:dPr>
                              <m:ctrlPr>
                                <a:rPr lang="fr-CA" i="1">
                                  <a:latin typeface="Cambria Math" panose="02040503050406030204" pitchFamily="18" charset="0"/>
                                </a:rPr>
                              </m:ctrlPr>
                            </m:dPr>
                            <m:e>
                              <m:r>
                                <a:rPr lang="fr-CA" i="1">
                                  <a:latin typeface="Cambria Math" panose="02040503050406030204" pitchFamily="18" charset="0"/>
                                </a:rPr>
                                <m:t>6−2</m:t>
                              </m:r>
                            </m:e>
                          </m:d>
                          <m:r>
                            <a:rPr lang="fr-CA" i="1">
                              <a:latin typeface="Cambria Math" panose="02040503050406030204" pitchFamily="18" charset="0"/>
                            </a:rPr>
                            <m:t>!</m:t>
                          </m:r>
                        </m:den>
                      </m:f>
                      <m:r>
                        <a:rPr lang="fr-CA" b="0" i="1" smtClean="0">
                          <a:latin typeface="Cambria Math" panose="02040503050406030204" pitchFamily="18" charset="0"/>
                        </a:rPr>
                        <m:t>+</m:t>
                      </m:r>
                      <m:f>
                        <m:fPr>
                          <m:ctrlPr>
                            <a:rPr lang="fr-CA" i="1">
                              <a:latin typeface="Cambria Math" panose="02040503050406030204" pitchFamily="18" charset="0"/>
                            </a:rPr>
                          </m:ctrlPr>
                        </m:fPr>
                        <m:num>
                          <m:r>
                            <a:rPr lang="fr-CA" b="0" i="1" smtClean="0">
                              <a:latin typeface="Cambria Math" panose="02040503050406030204" pitchFamily="18" charset="0"/>
                            </a:rPr>
                            <m:t>5</m:t>
                          </m:r>
                          <m:r>
                            <a:rPr lang="fr-CA" i="1">
                              <a:latin typeface="Cambria Math" panose="02040503050406030204" pitchFamily="18" charset="0"/>
                            </a:rPr>
                            <m:t>!</m:t>
                          </m:r>
                        </m:num>
                        <m:den>
                          <m:r>
                            <a:rPr lang="fr-CA" i="1">
                              <a:latin typeface="Cambria Math" panose="02040503050406030204" pitchFamily="18" charset="0"/>
                            </a:rPr>
                            <m:t>2!</m:t>
                          </m:r>
                          <m:d>
                            <m:dPr>
                              <m:ctrlPr>
                                <a:rPr lang="fr-CA" i="1">
                                  <a:latin typeface="Cambria Math" panose="02040503050406030204" pitchFamily="18" charset="0"/>
                                </a:rPr>
                              </m:ctrlPr>
                            </m:dPr>
                            <m:e>
                              <m:r>
                                <a:rPr lang="fr-CA" b="0" i="1" smtClean="0">
                                  <a:latin typeface="Cambria Math" panose="02040503050406030204" pitchFamily="18" charset="0"/>
                                </a:rPr>
                                <m:t>5</m:t>
                              </m:r>
                              <m:r>
                                <a:rPr lang="fr-CA" i="1">
                                  <a:latin typeface="Cambria Math" panose="02040503050406030204" pitchFamily="18" charset="0"/>
                                </a:rPr>
                                <m:t>−2</m:t>
                              </m:r>
                            </m:e>
                          </m:d>
                          <m:r>
                            <a:rPr lang="fr-CA" i="1">
                              <a:latin typeface="Cambria Math" panose="02040503050406030204" pitchFamily="18" charset="0"/>
                            </a:rPr>
                            <m:t>!</m:t>
                          </m:r>
                        </m:den>
                      </m:f>
                      <m:r>
                        <a:rPr lang="fr-CA" b="0" i="1" smtClean="0">
                          <a:latin typeface="Cambria Math" panose="02040503050406030204" pitchFamily="18" charset="0"/>
                        </a:rPr>
                        <m:t>=40</m:t>
                      </m:r>
                    </m:oMath>
                  </m:oMathPara>
                </a14:m>
                <a:endParaRPr lang="en-CA" dirty="0"/>
              </a:p>
              <a:p>
                <a:r>
                  <a:rPr lang="en-CA" dirty="0"/>
                  <a:t>TP are the pairs of the majority in each cluster (and other are calculated similarly):</a:t>
                </a:r>
              </a:p>
              <a:p>
                <a:pPr marL="0" indent="0">
                  <a:buNone/>
                </a:pPr>
                <a14:m>
                  <m:oMathPara xmlns:m="http://schemas.openxmlformats.org/officeDocument/2006/math">
                    <m:oMathParaPr>
                      <m:jc m:val="centerGroup"/>
                    </m:oMathParaPr>
                    <m:oMath xmlns:m="http://schemas.openxmlformats.org/officeDocument/2006/math">
                      <m:r>
                        <a:rPr lang="fr-CA" b="0" i="1" smtClean="0">
                          <a:latin typeface="Cambria Math" panose="02040503050406030204" pitchFamily="18" charset="0"/>
                        </a:rPr>
                        <m:t>𝑇𝑃</m:t>
                      </m:r>
                      <m:r>
                        <a:rPr lang="fr-CA" b="0" i="1" smtClean="0">
                          <a:latin typeface="Cambria Math" panose="02040503050406030204" pitchFamily="18" charset="0"/>
                        </a:rPr>
                        <m:t>=</m:t>
                      </m:r>
                      <m:d>
                        <m:dPr>
                          <m:ctrlPr>
                            <a:rPr lang="fr-CA" b="0" i="1" smtClean="0">
                              <a:latin typeface="Cambria Math" panose="02040503050406030204" pitchFamily="18" charset="0"/>
                            </a:rPr>
                          </m:ctrlPr>
                        </m:dPr>
                        <m:e>
                          <m:m>
                            <m:mPr>
                              <m:mcs>
                                <m:mc>
                                  <m:mcPr>
                                    <m:count m:val="1"/>
                                    <m:mcJc m:val="center"/>
                                  </m:mcPr>
                                </m:mc>
                              </m:mcs>
                              <m:ctrlPr>
                                <a:rPr lang="fr-CA" b="0" i="1" smtClean="0">
                                  <a:latin typeface="Cambria Math" panose="02040503050406030204" pitchFamily="18" charset="0"/>
                                </a:rPr>
                              </m:ctrlPr>
                            </m:mPr>
                            <m:mr>
                              <m:e>
                                <m:r>
                                  <m:rPr>
                                    <m:brk m:alnAt="7"/>
                                  </m:rPr>
                                  <a:rPr lang="fr-CA" b="0" i="1" smtClean="0">
                                    <a:latin typeface="Cambria Math" panose="02040503050406030204" pitchFamily="18" charset="0"/>
                                  </a:rPr>
                                  <m:t>5</m:t>
                                </m:r>
                              </m:e>
                            </m:mr>
                            <m:mr>
                              <m:e>
                                <m:r>
                                  <a:rPr lang="fr-CA" b="0" i="1" smtClean="0">
                                    <a:latin typeface="Cambria Math" panose="02040503050406030204" pitchFamily="18" charset="0"/>
                                  </a:rPr>
                                  <m:t>2</m:t>
                                </m:r>
                              </m:e>
                            </m:mr>
                          </m:m>
                        </m:e>
                      </m:d>
                      <m:r>
                        <a:rPr lang="fr-CA" b="0" i="0" smtClean="0">
                          <a:latin typeface="Cambria Math" panose="02040503050406030204" pitchFamily="18" charset="0"/>
                        </a:rPr>
                        <m:t>+</m:t>
                      </m:r>
                      <m:d>
                        <m:dPr>
                          <m:ctrlPr>
                            <a:rPr lang="fr-CA" i="1">
                              <a:latin typeface="Cambria Math" panose="02040503050406030204" pitchFamily="18" charset="0"/>
                            </a:rPr>
                          </m:ctrlPr>
                        </m:dPr>
                        <m:e>
                          <m:m>
                            <m:mPr>
                              <m:mcs>
                                <m:mc>
                                  <m:mcPr>
                                    <m:count m:val="1"/>
                                    <m:mcJc m:val="center"/>
                                  </m:mcPr>
                                </m:mc>
                              </m:mcs>
                              <m:ctrlPr>
                                <a:rPr lang="fr-CA" i="1">
                                  <a:latin typeface="Cambria Math" panose="02040503050406030204" pitchFamily="18" charset="0"/>
                                </a:rPr>
                              </m:ctrlPr>
                            </m:mPr>
                            <m:mr>
                              <m:e>
                                <m:r>
                                  <m:rPr>
                                    <m:brk m:alnAt="7"/>
                                  </m:rPr>
                                  <a:rPr lang="fr-CA" b="0" i="1" smtClean="0">
                                    <a:latin typeface="Cambria Math" panose="02040503050406030204" pitchFamily="18" charset="0"/>
                                  </a:rPr>
                                  <m:t>4</m:t>
                                </m:r>
                              </m:e>
                            </m:mr>
                            <m:mr>
                              <m:e>
                                <m:r>
                                  <a:rPr lang="fr-CA" b="0" i="1" smtClean="0">
                                    <a:latin typeface="Cambria Math" panose="02040503050406030204" pitchFamily="18" charset="0"/>
                                  </a:rPr>
                                  <m:t>2</m:t>
                                </m:r>
                              </m:e>
                            </m:mr>
                          </m:m>
                        </m:e>
                      </m:d>
                      <m:r>
                        <a:rPr lang="fr-CA" b="0" i="0" smtClean="0">
                          <a:latin typeface="Cambria Math" panose="02040503050406030204" pitchFamily="18" charset="0"/>
                        </a:rPr>
                        <m:t>+</m:t>
                      </m:r>
                      <m:d>
                        <m:dPr>
                          <m:ctrlPr>
                            <a:rPr lang="fr-CA" i="1">
                              <a:latin typeface="Cambria Math" panose="02040503050406030204" pitchFamily="18" charset="0"/>
                            </a:rPr>
                          </m:ctrlPr>
                        </m:dPr>
                        <m:e>
                          <m:m>
                            <m:mPr>
                              <m:mcs>
                                <m:mc>
                                  <m:mcPr>
                                    <m:count m:val="1"/>
                                    <m:mcJc m:val="center"/>
                                  </m:mcPr>
                                </m:mc>
                              </m:mcs>
                              <m:ctrlPr>
                                <a:rPr lang="fr-CA" i="1">
                                  <a:latin typeface="Cambria Math" panose="02040503050406030204" pitchFamily="18" charset="0"/>
                                </a:rPr>
                              </m:ctrlPr>
                            </m:mPr>
                            <m:mr>
                              <m:e>
                                <m:r>
                                  <m:rPr>
                                    <m:brk m:alnAt="7"/>
                                  </m:rPr>
                                  <a:rPr lang="fr-CA" b="0" i="1" smtClean="0">
                                    <a:latin typeface="Cambria Math" panose="02040503050406030204" pitchFamily="18" charset="0"/>
                                  </a:rPr>
                                  <m:t>3</m:t>
                                </m:r>
                              </m:e>
                            </m:mr>
                            <m:mr>
                              <m:e>
                                <m:r>
                                  <a:rPr lang="fr-CA" b="0" i="1" smtClean="0">
                                    <a:latin typeface="Cambria Math" panose="02040503050406030204" pitchFamily="18" charset="0"/>
                                  </a:rPr>
                                  <m:t>2</m:t>
                                </m:r>
                              </m:e>
                            </m:mr>
                          </m:m>
                        </m:e>
                      </m:d>
                      <m:r>
                        <a:rPr lang="fr-CA" b="0" i="1" smtClean="0">
                          <a:latin typeface="Cambria Math" panose="02040503050406030204" pitchFamily="18" charset="0"/>
                        </a:rPr>
                        <m:t>=20</m:t>
                      </m:r>
                    </m:oMath>
                  </m:oMathPara>
                </a14:m>
                <a:endParaRPr lang="en-CA" dirty="0"/>
              </a:p>
              <a:p>
                <a:pPr marL="0" indent="0">
                  <a:buNone/>
                </a:pPr>
                <a14:m>
                  <m:oMathPara xmlns:m="http://schemas.openxmlformats.org/officeDocument/2006/math">
                    <m:oMathParaPr>
                      <m:jc m:val="centerGroup"/>
                    </m:oMathParaPr>
                    <m:oMath xmlns:m="http://schemas.openxmlformats.org/officeDocument/2006/math">
                      <m:r>
                        <a:rPr lang="fr-CA" b="0" i="1" smtClean="0">
                          <a:latin typeface="Cambria Math" panose="02040503050406030204" pitchFamily="18" charset="0"/>
                        </a:rPr>
                        <m:t>𝑅𝐼</m:t>
                      </m:r>
                      <m:r>
                        <a:rPr lang="fr-CA" b="0" i="1" smtClean="0">
                          <a:latin typeface="Cambria Math" panose="02040503050406030204" pitchFamily="18" charset="0"/>
                        </a:rPr>
                        <m:t>=</m:t>
                      </m:r>
                      <m:f>
                        <m:fPr>
                          <m:ctrlPr>
                            <a:rPr lang="fr-CA" i="1">
                              <a:latin typeface="Cambria Math" panose="02040503050406030204" pitchFamily="18" charset="0"/>
                            </a:rPr>
                          </m:ctrlPr>
                        </m:fPr>
                        <m:num>
                          <m:r>
                            <a:rPr lang="fr-CA" i="1">
                              <a:latin typeface="Cambria Math" panose="02040503050406030204" pitchFamily="18" charset="0"/>
                            </a:rPr>
                            <m:t>𝑇𝑃</m:t>
                          </m:r>
                          <m:r>
                            <a:rPr lang="fr-CA" i="1">
                              <a:latin typeface="Cambria Math" panose="02040503050406030204" pitchFamily="18" charset="0"/>
                            </a:rPr>
                            <m:t>+</m:t>
                          </m:r>
                          <m:r>
                            <a:rPr lang="fr-CA" i="1">
                              <a:latin typeface="Cambria Math" panose="02040503050406030204" pitchFamily="18" charset="0"/>
                            </a:rPr>
                            <m:t>𝑇𝑁</m:t>
                          </m:r>
                        </m:num>
                        <m:den>
                          <m:r>
                            <a:rPr lang="fr-CA" i="1">
                              <a:latin typeface="Cambria Math" panose="02040503050406030204" pitchFamily="18" charset="0"/>
                            </a:rPr>
                            <m:t>𝑇𝑃</m:t>
                          </m:r>
                          <m:r>
                            <a:rPr lang="fr-CA" i="1">
                              <a:latin typeface="Cambria Math" panose="02040503050406030204" pitchFamily="18" charset="0"/>
                            </a:rPr>
                            <m:t>+</m:t>
                          </m:r>
                          <m:r>
                            <a:rPr lang="fr-CA" i="1">
                              <a:latin typeface="Cambria Math" panose="02040503050406030204" pitchFamily="18" charset="0"/>
                            </a:rPr>
                            <m:t>𝐹𝑃</m:t>
                          </m:r>
                          <m:r>
                            <a:rPr lang="fr-CA" i="1">
                              <a:latin typeface="Cambria Math" panose="02040503050406030204" pitchFamily="18" charset="0"/>
                            </a:rPr>
                            <m:t>+</m:t>
                          </m:r>
                          <m:r>
                            <a:rPr lang="fr-CA" i="1">
                              <a:latin typeface="Cambria Math" panose="02040503050406030204" pitchFamily="18" charset="0"/>
                            </a:rPr>
                            <m:t>𝐹𝑁</m:t>
                          </m:r>
                          <m:r>
                            <a:rPr lang="fr-CA" i="1">
                              <a:latin typeface="Cambria Math" panose="02040503050406030204" pitchFamily="18" charset="0"/>
                            </a:rPr>
                            <m:t>+</m:t>
                          </m:r>
                          <m:r>
                            <a:rPr lang="fr-CA" i="1">
                              <a:latin typeface="Cambria Math" panose="02040503050406030204" pitchFamily="18" charset="0"/>
                            </a:rPr>
                            <m:t>𝑇𝑁</m:t>
                          </m:r>
                        </m:den>
                      </m:f>
                      <m:r>
                        <a:rPr lang="fr-CA" b="0" i="1" smtClean="0">
                          <a:latin typeface="Cambria Math" panose="02040503050406030204" pitchFamily="18" charset="0"/>
                        </a:rPr>
                        <m:t>=</m:t>
                      </m:r>
                      <m:f>
                        <m:fPr>
                          <m:ctrlPr>
                            <a:rPr lang="fr-CA" b="0" i="1" smtClean="0">
                              <a:latin typeface="Cambria Math" panose="02040503050406030204" pitchFamily="18" charset="0"/>
                            </a:rPr>
                          </m:ctrlPr>
                        </m:fPr>
                        <m:num>
                          <m:r>
                            <a:rPr lang="fr-CA" b="0" i="1" smtClean="0">
                              <a:latin typeface="Cambria Math" panose="02040503050406030204" pitchFamily="18" charset="0"/>
                            </a:rPr>
                            <m:t>20+72</m:t>
                          </m:r>
                        </m:num>
                        <m:den>
                          <m:r>
                            <a:rPr lang="fr-CA" b="0" i="1" smtClean="0">
                              <a:latin typeface="Cambria Math" panose="02040503050406030204" pitchFamily="18" charset="0"/>
                            </a:rPr>
                            <m:t>20+20+24+72</m:t>
                          </m:r>
                        </m:den>
                      </m:f>
                      <m:r>
                        <a:rPr lang="fr-CA" i="1">
                          <a:latin typeface="Cambria Math" panose="02040503050406030204" pitchFamily="18" charset="0"/>
                          <a:ea typeface="Cambria Math" panose="02040503050406030204" pitchFamily="18" charset="0"/>
                        </a:rPr>
                        <m:t>≈</m:t>
                      </m:r>
                      <m:r>
                        <a:rPr lang="fr-CA" b="0" i="1" smtClean="0">
                          <a:latin typeface="Cambria Math" panose="02040503050406030204" pitchFamily="18" charset="0"/>
                          <a:ea typeface="Cambria Math" panose="02040503050406030204" pitchFamily="18" charset="0"/>
                        </a:rPr>
                        <m:t>0.68</m:t>
                      </m:r>
                    </m:oMath>
                  </m:oMathPara>
                </a14:m>
                <a:endParaRPr lang="en-CA" dirty="0"/>
              </a:p>
              <a:p>
                <a:r>
                  <a:rPr lang="en-CA" dirty="0"/>
                  <a:t>From Rand index, we can derive adjusted Rand (like with accuracy), F-Measure, and potentially other score we previously saw</a:t>
                </a:r>
              </a:p>
            </p:txBody>
          </p:sp>
        </mc:Choice>
        <mc:Fallback>
          <p:sp>
            <p:nvSpPr>
              <p:cNvPr id="3" name="Content Placeholder 2">
                <a:extLst>
                  <a:ext uri="{FF2B5EF4-FFF2-40B4-BE49-F238E27FC236}">
                    <a16:creationId xmlns:a16="http://schemas.microsoft.com/office/drawing/2014/main" id="{535666E5-D080-0EFC-992D-8A3B959CDAF5}"/>
                  </a:ext>
                </a:extLst>
              </p:cNvPr>
              <p:cNvSpPr>
                <a:spLocks noGrp="1" noRot="1" noChangeAspect="1" noMove="1" noResize="1" noEditPoints="1" noAdjustHandles="1" noChangeArrowheads="1" noChangeShapeType="1" noTextEdit="1"/>
              </p:cNvSpPr>
              <p:nvPr>
                <p:ph idx="1"/>
              </p:nvPr>
            </p:nvSpPr>
            <p:spPr>
              <a:blipFill>
                <a:blip r:embed="rId2"/>
                <a:stretch>
                  <a:fillRect l="-303" t="-1504"/>
                </a:stretch>
              </a:blipFill>
            </p:spPr>
            <p:txBody>
              <a:bodyPr/>
              <a:lstStyle/>
              <a:p>
                <a:r>
                  <a:rPr lang="en-CA">
                    <a:noFill/>
                  </a:rPr>
                  <a:t> </a:t>
                </a:r>
              </a:p>
            </p:txBody>
          </p:sp>
        </mc:Fallback>
      </mc:AlternateContent>
      <p:sp>
        <p:nvSpPr>
          <p:cNvPr id="4" name="Footer Placeholder 3">
            <a:extLst>
              <a:ext uri="{FF2B5EF4-FFF2-40B4-BE49-F238E27FC236}">
                <a16:creationId xmlns:a16="http://schemas.microsoft.com/office/drawing/2014/main" id="{170F9B85-28C0-C210-8C42-5E0C5F4FB0C3}"/>
              </a:ext>
            </a:extLst>
          </p:cNvPr>
          <p:cNvSpPr>
            <a:spLocks noGrp="1"/>
          </p:cNvSpPr>
          <p:nvPr>
            <p:ph type="ftr" sz="quarter" idx="11"/>
          </p:nvPr>
        </p:nvSpPr>
        <p:spPr>
          <a:xfrm>
            <a:off x="1088135" y="6272784"/>
            <a:ext cx="7950541" cy="365125"/>
          </a:xfrm>
        </p:spPr>
        <p:txBody>
          <a:bodyPr/>
          <a:lstStyle/>
          <a:p>
            <a:r>
              <a:rPr lang="fr-FR" dirty="0"/>
              <a:t>*</a:t>
            </a:r>
            <a:r>
              <a:rPr lang="fr-FR" dirty="0" err="1"/>
              <a:t>From</a:t>
            </a:r>
            <a:r>
              <a:rPr lang="fr-FR" dirty="0"/>
              <a:t>: </a:t>
            </a:r>
            <a:r>
              <a:rPr lang="en-CA" i="1" dirty="0"/>
              <a:t>Manning C., Raghavan P., </a:t>
            </a:r>
            <a:r>
              <a:rPr lang="en-CA" i="1" dirty="0" err="1"/>
              <a:t>Schütze</a:t>
            </a:r>
            <a:r>
              <a:rPr lang="en-CA" i="1" dirty="0"/>
              <a:t> H., Introduction to Information Retrieval, Cambridge University Press. 2008.</a:t>
            </a:r>
            <a:endParaRPr lang="fr-FR" dirty="0"/>
          </a:p>
        </p:txBody>
      </p:sp>
      <p:sp>
        <p:nvSpPr>
          <p:cNvPr id="5" name="Slide Number Placeholder 4">
            <a:extLst>
              <a:ext uri="{FF2B5EF4-FFF2-40B4-BE49-F238E27FC236}">
                <a16:creationId xmlns:a16="http://schemas.microsoft.com/office/drawing/2014/main" id="{F5314408-4D8F-0717-9ED3-0E438D5B7F55}"/>
              </a:ext>
            </a:extLst>
          </p:cNvPr>
          <p:cNvSpPr>
            <a:spLocks noGrp="1"/>
          </p:cNvSpPr>
          <p:nvPr>
            <p:ph type="sldNum" sz="quarter" idx="12"/>
          </p:nvPr>
        </p:nvSpPr>
        <p:spPr/>
        <p:txBody>
          <a:bodyPr/>
          <a:lstStyle/>
          <a:p>
            <a:fld id="{622602D6-36C8-4247-8F95-FE9D8C4F108F}" type="slidenum">
              <a:rPr lang="fr-FR" smtClean="0"/>
              <a:t>19</a:t>
            </a:fld>
            <a:endParaRPr lang="fr-FR"/>
          </a:p>
        </p:txBody>
      </p:sp>
      <p:pic>
        <p:nvPicPr>
          <p:cNvPr id="5122" name="Picture 2" descr="\begin{figure}&#10;% latex2html id marker 24270&#10;\par&#10;\psset{unit=0.75cm}&#10;\par&#10;\begin...&#10;...$,&#10;3&#10;(cluster 3).&#10;Purity is $(1/17) \times (5+4+3)&#10;\approx 0.71$.&#10;}&#10;\end{figure}">
            <a:extLst>
              <a:ext uri="{FF2B5EF4-FFF2-40B4-BE49-F238E27FC236}">
                <a16:creationId xmlns:a16="http://schemas.microsoft.com/office/drawing/2014/main" id="{7323A0BE-7853-C092-D0DF-8D80A2FC11D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3275" r="14135" b="30181"/>
          <a:stretch/>
        </p:blipFill>
        <p:spPr bwMode="auto">
          <a:xfrm>
            <a:off x="7514692" y="384048"/>
            <a:ext cx="3844311" cy="15361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1110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0" name="Rectangle 59">
            <a:extLst>
              <a:ext uri="{FF2B5EF4-FFF2-40B4-BE49-F238E27FC236}">
                <a16:creationId xmlns:a16="http://schemas.microsoft.com/office/drawing/2014/main" id="{472095BC-C06B-45BD-A206-0F75C6A4A9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panose="02060603020205020403"/>
              <a:ea typeface="+mn-ea"/>
              <a:cs typeface="+mn-cs"/>
            </a:endParaRPr>
          </a:p>
        </p:txBody>
      </p:sp>
      <p:sp>
        <p:nvSpPr>
          <p:cNvPr id="2" name="Title 1">
            <a:extLst>
              <a:ext uri="{FF2B5EF4-FFF2-40B4-BE49-F238E27FC236}">
                <a16:creationId xmlns:a16="http://schemas.microsoft.com/office/drawing/2014/main" id="{80228327-13A8-899D-2B04-A6C988157BC9}"/>
              </a:ext>
            </a:extLst>
          </p:cNvPr>
          <p:cNvSpPr>
            <a:spLocks noGrp="1"/>
          </p:cNvSpPr>
          <p:nvPr>
            <p:ph type="title"/>
          </p:nvPr>
        </p:nvSpPr>
        <p:spPr>
          <a:xfrm>
            <a:off x="6011838" y="2681784"/>
            <a:ext cx="5226137" cy="1407494"/>
          </a:xfrm>
        </p:spPr>
        <p:txBody>
          <a:bodyPr vert="horz" lIns="91440" tIns="45720" rIns="91440" bIns="45720" rtlCol="0">
            <a:normAutofit/>
          </a:bodyPr>
          <a:lstStyle/>
          <a:p>
            <a:r>
              <a:rPr lang="en-CA" sz="4000" noProof="0"/>
              <a:t>Summary of lesson #18</a:t>
            </a:r>
          </a:p>
        </p:txBody>
      </p:sp>
      <p:pic>
        <p:nvPicPr>
          <p:cNvPr id="6" name="Picture 5" descr="A diagram of a block diagram&#10;&#10;Description automatically generated">
            <a:extLst>
              <a:ext uri="{FF2B5EF4-FFF2-40B4-BE49-F238E27FC236}">
                <a16:creationId xmlns:a16="http://schemas.microsoft.com/office/drawing/2014/main" id="{F4EC9B8B-F970-1B2D-4E00-5C2B5F690901}"/>
              </a:ext>
            </a:extLst>
          </p:cNvPr>
          <p:cNvPicPr>
            <a:picLocks noChangeAspect="1"/>
          </p:cNvPicPr>
          <p:nvPr/>
        </p:nvPicPr>
        <p:blipFill rotWithShape="1">
          <a:blip r:embed="rId3">
            <a:extLst>
              <a:ext uri="{28A0092B-C50C-407E-A947-70E740481C1C}">
                <a14:useLocalDpi xmlns:a14="http://schemas.microsoft.com/office/drawing/2010/main" val="0"/>
              </a:ext>
            </a:extLst>
          </a:blip>
          <a:srcRect t="39036" r="-4" b="4791"/>
          <a:stretch/>
        </p:blipFill>
        <p:spPr>
          <a:xfrm>
            <a:off x="5233763" y="10"/>
            <a:ext cx="4480560" cy="2516773"/>
          </a:xfrm>
          <a:custGeom>
            <a:avLst/>
            <a:gdLst/>
            <a:ahLst/>
            <a:cxnLst/>
            <a:rect l="l" t="t" r="r" b="b"/>
            <a:pathLst>
              <a:path w="4480560" h="2516783">
                <a:moveTo>
                  <a:pt x="273471" y="0"/>
                </a:moveTo>
                <a:lnTo>
                  <a:pt x="4207090" y="0"/>
                </a:lnTo>
                <a:lnTo>
                  <a:pt x="4218264" y="73216"/>
                </a:lnTo>
                <a:cubicBezTo>
                  <a:pt x="4225052" y="140055"/>
                  <a:pt x="4228529" y="207873"/>
                  <a:pt x="4228529" y="276503"/>
                </a:cubicBezTo>
                <a:cubicBezTo>
                  <a:pt x="4228529" y="1374583"/>
                  <a:pt x="3338359" y="2264752"/>
                  <a:pt x="2240280" y="2264752"/>
                </a:cubicBezTo>
                <a:cubicBezTo>
                  <a:pt x="1142201" y="2264752"/>
                  <a:pt x="252032" y="1374583"/>
                  <a:pt x="252032" y="276503"/>
                </a:cubicBezTo>
                <a:cubicBezTo>
                  <a:pt x="252032" y="207873"/>
                  <a:pt x="255509" y="140055"/>
                  <a:pt x="262297" y="73216"/>
                </a:cubicBezTo>
                <a:close/>
                <a:moveTo>
                  <a:pt x="18808" y="0"/>
                </a:moveTo>
                <a:lnTo>
                  <a:pt x="216879" y="0"/>
                </a:lnTo>
                <a:lnTo>
                  <a:pt x="206579" y="67490"/>
                </a:lnTo>
                <a:cubicBezTo>
                  <a:pt x="199600" y="136212"/>
                  <a:pt x="196025" y="205940"/>
                  <a:pt x="196025" y="276503"/>
                </a:cubicBezTo>
                <a:cubicBezTo>
                  <a:pt x="196025" y="1405514"/>
                  <a:pt x="1111269" y="2320759"/>
                  <a:pt x="2240280" y="2320759"/>
                </a:cubicBezTo>
                <a:cubicBezTo>
                  <a:pt x="3369291" y="2320759"/>
                  <a:pt x="4284535" y="1405514"/>
                  <a:pt x="4284535" y="276503"/>
                </a:cubicBezTo>
                <a:cubicBezTo>
                  <a:pt x="4284535" y="205940"/>
                  <a:pt x="4280960" y="136212"/>
                  <a:pt x="4273981" y="67490"/>
                </a:cubicBezTo>
                <a:lnTo>
                  <a:pt x="4263681" y="0"/>
                </a:lnTo>
                <a:lnTo>
                  <a:pt x="4461752" y="0"/>
                </a:lnTo>
                <a:lnTo>
                  <a:pt x="4468994" y="47447"/>
                </a:lnTo>
                <a:cubicBezTo>
                  <a:pt x="4476642" y="122759"/>
                  <a:pt x="4480560" y="199173"/>
                  <a:pt x="4480560" y="276503"/>
                </a:cubicBezTo>
                <a:cubicBezTo>
                  <a:pt x="4480560" y="1513776"/>
                  <a:pt x="3477553" y="2516783"/>
                  <a:pt x="2240280" y="2516783"/>
                </a:cubicBezTo>
                <a:cubicBezTo>
                  <a:pt x="1003008" y="2516783"/>
                  <a:pt x="0" y="1513776"/>
                  <a:pt x="0" y="276503"/>
                </a:cubicBezTo>
                <a:cubicBezTo>
                  <a:pt x="0" y="199173"/>
                  <a:pt x="3918" y="122759"/>
                  <a:pt x="11567" y="47447"/>
                </a:cubicBezTo>
                <a:close/>
              </a:path>
            </a:pathLst>
          </a:custGeom>
        </p:spPr>
      </p:pic>
      <p:sp>
        <p:nvSpPr>
          <p:cNvPr id="62" name="Freeform: Shape 61">
            <a:extLst>
              <a:ext uri="{FF2B5EF4-FFF2-40B4-BE49-F238E27FC236}">
                <a16:creationId xmlns:a16="http://schemas.microsoft.com/office/drawing/2014/main" id="{4D40AAF3-394B-453B-8AF1-B796F8F9F9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33763" y="0"/>
            <a:ext cx="4480560" cy="2516783"/>
          </a:xfrm>
          <a:custGeom>
            <a:avLst/>
            <a:gdLst>
              <a:gd name="connsiteX0" fmla="*/ 273471 w 4480560"/>
              <a:gd name="connsiteY0" fmla="*/ 0 h 2516783"/>
              <a:gd name="connsiteX1" fmla="*/ 4207090 w 4480560"/>
              <a:gd name="connsiteY1" fmla="*/ 0 h 2516783"/>
              <a:gd name="connsiteX2" fmla="*/ 4218264 w 4480560"/>
              <a:gd name="connsiteY2" fmla="*/ 73216 h 2516783"/>
              <a:gd name="connsiteX3" fmla="*/ 4228529 w 4480560"/>
              <a:gd name="connsiteY3" fmla="*/ 276503 h 2516783"/>
              <a:gd name="connsiteX4" fmla="*/ 2240280 w 4480560"/>
              <a:gd name="connsiteY4" fmla="*/ 2264752 h 2516783"/>
              <a:gd name="connsiteX5" fmla="*/ 252032 w 4480560"/>
              <a:gd name="connsiteY5" fmla="*/ 276503 h 2516783"/>
              <a:gd name="connsiteX6" fmla="*/ 262297 w 4480560"/>
              <a:gd name="connsiteY6" fmla="*/ 73216 h 2516783"/>
              <a:gd name="connsiteX7" fmla="*/ 18808 w 4480560"/>
              <a:gd name="connsiteY7" fmla="*/ 0 h 2516783"/>
              <a:gd name="connsiteX8" fmla="*/ 216879 w 4480560"/>
              <a:gd name="connsiteY8" fmla="*/ 0 h 2516783"/>
              <a:gd name="connsiteX9" fmla="*/ 206579 w 4480560"/>
              <a:gd name="connsiteY9" fmla="*/ 67490 h 2516783"/>
              <a:gd name="connsiteX10" fmla="*/ 196025 w 4480560"/>
              <a:gd name="connsiteY10" fmla="*/ 276503 h 2516783"/>
              <a:gd name="connsiteX11" fmla="*/ 2240280 w 4480560"/>
              <a:gd name="connsiteY11" fmla="*/ 2320759 h 2516783"/>
              <a:gd name="connsiteX12" fmla="*/ 4284535 w 4480560"/>
              <a:gd name="connsiteY12" fmla="*/ 276503 h 2516783"/>
              <a:gd name="connsiteX13" fmla="*/ 4273981 w 4480560"/>
              <a:gd name="connsiteY13" fmla="*/ 67490 h 2516783"/>
              <a:gd name="connsiteX14" fmla="*/ 4263681 w 4480560"/>
              <a:gd name="connsiteY14" fmla="*/ 0 h 2516783"/>
              <a:gd name="connsiteX15" fmla="*/ 4461752 w 4480560"/>
              <a:gd name="connsiteY15" fmla="*/ 0 h 2516783"/>
              <a:gd name="connsiteX16" fmla="*/ 4468994 w 4480560"/>
              <a:gd name="connsiteY16" fmla="*/ 47447 h 2516783"/>
              <a:gd name="connsiteX17" fmla="*/ 4480560 w 4480560"/>
              <a:gd name="connsiteY17" fmla="*/ 276503 h 2516783"/>
              <a:gd name="connsiteX18" fmla="*/ 2240280 w 4480560"/>
              <a:gd name="connsiteY18" fmla="*/ 2516783 h 2516783"/>
              <a:gd name="connsiteX19" fmla="*/ 0 w 4480560"/>
              <a:gd name="connsiteY19" fmla="*/ 276503 h 2516783"/>
              <a:gd name="connsiteX20" fmla="*/ 11567 w 4480560"/>
              <a:gd name="connsiteY20" fmla="*/ 47447 h 2516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480560" h="2516783">
                <a:moveTo>
                  <a:pt x="273471" y="0"/>
                </a:moveTo>
                <a:lnTo>
                  <a:pt x="4207090" y="0"/>
                </a:lnTo>
                <a:lnTo>
                  <a:pt x="4218264" y="73216"/>
                </a:lnTo>
                <a:cubicBezTo>
                  <a:pt x="4225052" y="140055"/>
                  <a:pt x="4228529" y="207873"/>
                  <a:pt x="4228529" y="276503"/>
                </a:cubicBezTo>
                <a:cubicBezTo>
                  <a:pt x="4228529" y="1374583"/>
                  <a:pt x="3338359" y="2264752"/>
                  <a:pt x="2240280" y="2264752"/>
                </a:cubicBezTo>
                <a:cubicBezTo>
                  <a:pt x="1142201" y="2264752"/>
                  <a:pt x="252032" y="1374583"/>
                  <a:pt x="252032" y="276503"/>
                </a:cubicBezTo>
                <a:cubicBezTo>
                  <a:pt x="252032" y="207873"/>
                  <a:pt x="255509" y="140055"/>
                  <a:pt x="262297" y="73216"/>
                </a:cubicBezTo>
                <a:close/>
                <a:moveTo>
                  <a:pt x="18808" y="0"/>
                </a:moveTo>
                <a:lnTo>
                  <a:pt x="216879" y="0"/>
                </a:lnTo>
                <a:lnTo>
                  <a:pt x="206579" y="67490"/>
                </a:lnTo>
                <a:cubicBezTo>
                  <a:pt x="199600" y="136212"/>
                  <a:pt x="196025" y="205940"/>
                  <a:pt x="196025" y="276503"/>
                </a:cubicBezTo>
                <a:cubicBezTo>
                  <a:pt x="196025" y="1405514"/>
                  <a:pt x="1111269" y="2320759"/>
                  <a:pt x="2240280" y="2320759"/>
                </a:cubicBezTo>
                <a:cubicBezTo>
                  <a:pt x="3369291" y="2320759"/>
                  <a:pt x="4284535" y="1405514"/>
                  <a:pt x="4284535" y="276503"/>
                </a:cubicBezTo>
                <a:cubicBezTo>
                  <a:pt x="4284535" y="205940"/>
                  <a:pt x="4280960" y="136212"/>
                  <a:pt x="4273981" y="67490"/>
                </a:cubicBezTo>
                <a:lnTo>
                  <a:pt x="4263681" y="0"/>
                </a:lnTo>
                <a:lnTo>
                  <a:pt x="4461752" y="0"/>
                </a:lnTo>
                <a:lnTo>
                  <a:pt x="4468994" y="47447"/>
                </a:lnTo>
                <a:cubicBezTo>
                  <a:pt x="4476642" y="122759"/>
                  <a:pt x="4480560" y="199173"/>
                  <a:pt x="4480560" y="276503"/>
                </a:cubicBezTo>
                <a:cubicBezTo>
                  <a:pt x="4480560" y="1513776"/>
                  <a:pt x="3477553" y="2516783"/>
                  <a:pt x="2240280" y="2516783"/>
                </a:cubicBezTo>
                <a:cubicBezTo>
                  <a:pt x="1003008" y="2516783"/>
                  <a:pt x="0" y="1513776"/>
                  <a:pt x="0" y="276503"/>
                </a:cubicBezTo>
                <a:cubicBezTo>
                  <a:pt x="0" y="199173"/>
                  <a:pt x="3918" y="122759"/>
                  <a:pt x="11567" y="47447"/>
                </a:cubicBezTo>
                <a:close/>
              </a:path>
            </a:pathLst>
          </a:custGeom>
          <a:blipFill dpi="0" rotWithShape="1">
            <a:blip r:embed="rId4">
              <a:alphaModFix amt="30000"/>
              <a:duotone>
                <a:prstClr val="black"/>
                <a:schemeClr val="accent1">
                  <a:tint val="45000"/>
                  <a:satMod val="400000"/>
                </a:schemeClr>
              </a:duotone>
              <a:extLst>
                <a:ext uri="{BEBA8EAE-BF5A-486C-A8C5-ECC9F3942E4B}">
                  <a14:imgProps xmlns:a14="http://schemas.microsoft.com/office/drawing/2010/main">
                    <a14:imgLayer r:embed="rId5">
                      <a14:imgEffect>
                        <a14:sharpenSoften amount="61000"/>
                      </a14:imgEffect>
                      <a14:imgEffect>
                        <a14:brightnessContrast bright="-25000" contrast="20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Rockwell" panose="02060603020205020403"/>
              <a:ea typeface="+mn-ea"/>
              <a:cs typeface="+mn-cs"/>
            </a:endParaRPr>
          </a:p>
        </p:txBody>
      </p:sp>
      <p:sp>
        <p:nvSpPr>
          <p:cNvPr id="11" name="Content Placeholder 10">
            <a:extLst>
              <a:ext uri="{FF2B5EF4-FFF2-40B4-BE49-F238E27FC236}">
                <a16:creationId xmlns:a16="http://schemas.microsoft.com/office/drawing/2014/main" id="{2C344546-A92B-2CAD-4D16-B1E952698467}"/>
              </a:ext>
            </a:extLst>
          </p:cNvPr>
          <p:cNvSpPr>
            <a:spLocks noGrp="1"/>
          </p:cNvSpPr>
          <p:nvPr>
            <p:ph idx="1"/>
          </p:nvPr>
        </p:nvSpPr>
        <p:spPr>
          <a:xfrm>
            <a:off x="6011837" y="4189863"/>
            <a:ext cx="5226137" cy="1982336"/>
          </a:xfrm>
        </p:spPr>
        <p:txBody>
          <a:bodyPr vert="horz" lIns="91440" tIns="45720" rIns="91440" bIns="45720" rtlCol="0">
            <a:normAutofit/>
          </a:bodyPr>
          <a:lstStyle/>
          <a:p>
            <a:pPr marL="0" marR="0" lvl="0" indent="0" fontAlgn="auto">
              <a:spcAft>
                <a:spcPts val="0"/>
              </a:spcAft>
              <a:buNone/>
              <a:tabLst/>
              <a:defRPr/>
            </a:pPr>
            <a:r>
              <a:rPr kumimoji="0" lang="en-CA" b="1" i="0" u="none" strike="noStrike" cap="none" spc="0" normalizeH="0" baseline="0" noProof="0">
                <a:ln>
                  <a:noFill/>
                </a:ln>
                <a:effectLst/>
                <a:uLnTx/>
                <a:uFillTx/>
              </a:rPr>
              <a:t>You will learn about:</a:t>
            </a:r>
          </a:p>
          <a:p>
            <a:pPr>
              <a:defRPr/>
            </a:pPr>
            <a:r>
              <a:rPr lang="en-CA"/>
              <a:t>Advanced methods for clustering including affinity, hierarchy, and density</a:t>
            </a:r>
          </a:p>
          <a:p>
            <a:pPr>
              <a:defRPr/>
            </a:pPr>
            <a:r>
              <a:rPr lang="en-CA" noProof="0"/>
              <a:t>A few metrics to evaluate your clusters</a:t>
            </a:r>
          </a:p>
        </p:txBody>
      </p:sp>
      <p:sp>
        <p:nvSpPr>
          <p:cNvPr id="4" name="Footer Placeholder 3">
            <a:extLst>
              <a:ext uri="{FF2B5EF4-FFF2-40B4-BE49-F238E27FC236}">
                <a16:creationId xmlns:a16="http://schemas.microsoft.com/office/drawing/2014/main" id="{FBA4B92C-9A35-5C0C-5B6E-0B867BC3BE77}"/>
              </a:ext>
            </a:extLst>
          </p:cNvPr>
          <p:cNvSpPr>
            <a:spLocks noGrp="1"/>
          </p:cNvSpPr>
          <p:nvPr>
            <p:ph type="ftr" sz="quarter" idx="11"/>
          </p:nvPr>
        </p:nvSpPr>
        <p:spPr>
          <a:xfrm>
            <a:off x="5233762" y="6272784"/>
            <a:ext cx="6004213" cy="365125"/>
          </a:xfrm>
        </p:spPr>
        <p:txBody>
          <a:bodyPr vert="horz" lIns="91440" tIns="45720" rIns="91440" bIns="45720" rtlCol="0">
            <a:normAutofit/>
          </a:bodyPr>
          <a:lstStyle/>
          <a:p>
            <a:pPr algn="r"/>
            <a:endParaRPr lang="en-US" kern="1200">
              <a:solidFill>
                <a:srgbClr val="696464"/>
              </a:solidFill>
              <a:latin typeface="+mn-lt"/>
              <a:ea typeface="+mn-ea"/>
              <a:cs typeface="+mn-cs"/>
            </a:endParaRPr>
          </a:p>
        </p:txBody>
      </p:sp>
      <p:pic>
        <p:nvPicPr>
          <p:cNvPr id="7" name="Picture 6" descr="A diagram of a tree&#10;&#10;Description automatically generated">
            <a:extLst>
              <a:ext uri="{FF2B5EF4-FFF2-40B4-BE49-F238E27FC236}">
                <a16:creationId xmlns:a16="http://schemas.microsoft.com/office/drawing/2014/main" id="{212F5BEF-0657-6698-2FB0-1652D7C15957}"/>
              </a:ext>
            </a:extLst>
          </p:cNvPr>
          <p:cNvPicPr>
            <a:picLocks noChangeAspect="1"/>
          </p:cNvPicPr>
          <p:nvPr/>
        </p:nvPicPr>
        <p:blipFill rotWithShape="1">
          <a:blip r:embed="rId6">
            <a:extLst>
              <a:ext uri="{28A0092B-C50C-407E-A947-70E740481C1C}">
                <a14:useLocalDpi xmlns:a14="http://schemas.microsoft.com/office/drawing/2010/main" val="0"/>
              </a:ext>
            </a:extLst>
          </a:blip>
          <a:srcRect l="2563" r="7550" b="1"/>
          <a:stretch/>
        </p:blipFill>
        <p:spPr>
          <a:xfrm>
            <a:off x="20" y="537668"/>
            <a:ext cx="5681184" cy="6320333"/>
          </a:xfrm>
          <a:custGeom>
            <a:avLst/>
            <a:gdLst/>
            <a:ahLst/>
            <a:cxnLst/>
            <a:rect l="l" t="t" r="r" b="b"/>
            <a:pathLst>
              <a:path w="5681204" h="6320333">
                <a:moveTo>
                  <a:pt x="0" y="5597835"/>
                </a:moveTo>
                <a:lnTo>
                  <a:pt x="39695" y="5641510"/>
                </a:lnTo>
                <a:cubicBezTo>
                  <a:pt x="322810" y="5924626"/>
                  <a:pt x="659928" y="6153739"/>
                  <a:pt x="1034272" y="6312073"/>
                </a:cubicBezTo>
                <a:lnTo>
                  <a:pt x="1056841" y="6320333"/>
                </a:lnTo>
                <a:lnTo>
                  <a:pt x="413612" y="6320333"/>
                </a:lnTo>
                <a:lnTo>
                  <a:pt x="300961" y="6249073"/>
                </a:lnTo>
                <a:cubicBezTo>
                  <a:pt x="221838" y="6194223"/>
                  <a:pt x="145134" y="6136129"/>
                  <a:pt x="71042" y="6074983"/>
                </a:cubicBezTo>
                <a:lnTo>
                  <a:pt x="0" y="6010415"/>
                </a:lnTo>
                <a:close/>
                <a:moveTo>
                  <a:pt x="2252205" y="385763"/>
                </a:moveTo>
                <a:cubicBezTo>
                  <a:pt x="3932939" y="385763"/>
                  <a:pt x="5295442" y="1748266"/>
                  <a:pt x="5295442" y="3429000"/>
                </a:cubicBezTo>
                <a:cubicBezTo>
                  <a:pt x="5295442" y="4689551"/>
                  <a:pt x="4529034" y="5771096"/>
                  <a:pt x="3436771" y="6233085"/>
                </a:cubicBezTo>
                <a:lnTo>
                  <a:pt x="3198390" y="6320333"/>
                </a:lnTo>
                <a:lnTo>
                  <a:pt x="1306021" y="6320333"/>
                </a:lnTo>
                <a:lnTo>
                  <a:pt x="1067639" y="6233085"/>
                </a:lnTo>
                <a:cubicBezTo>
                  <a:pt x="703552" y="6079088"/>
                  <a:pt x="375670" y="5856252"/>
                  <a:pt x="100311" y="5580893"/>
                </a:cubicBezTo>
                <a:lnTo>
                  <a:pt x="0" y="5470524"/>
                </a:lnTo>
                <a:lnTo>
                  <a:pt x="0" y="1387476"/>
                </a:lnTo>
                <a:lnTo>
                  <a:pt x="100311" y="1277106"/>
                </a:lnTo>
                <a:cubicBezTo>
                  <a:pt x="651028" y="726388"/>
                  <a:pt x="1411838" y="385763"/>
                  <a:pt x="2252205" y="385763"/>
                </a:cubicBezTo>
                <a:close/>
                <a:moveTo>
                  <a:pt x="2252205" y="0"/>
                </a:moveTo>
                <a:cubicBezTo>
                  <a:pt x="4145989" y="0"/>
                  <a:pt x="5681204" y="1535215"/>
                  <a:pt x="5681204" y="3429000"/>
                </a:cubicBezTo>
                <a:cubicBezTo>
                  <a:pt x="5681204" y="4612615"/>
                  <a:pt x="5081511" y="5656164"/>
                  <a:pt x="4169391" y="6272380"/>
                </a:cubicBezTo>
                <a:lnTo>
                  <a:pt x="4090458" y="6320333"/>
                </a:lnTo>
                <a:lnTo>
                  <a:pt x="3447569" y="6320333"/>
                </a:lnTo>
                <a:lnTo>
                  <a:pt x="3470138" y="6312073"/>
                </a:lnTo>
                <a:cubicBezTo>
                  <a:pt x="4593170" y="5837070"/>
                  <a:pt x="5381167" y="4725058"/>
                  <a:pt x="5381167" y="3429000"/>
                </a:cubicBezTo>
                <a:cubicBezTo>
                  <a:pt x="5381167" y="1700922"/>
                  <a:pt x="3980282" y="300038"/>
                  <a:pt x="2252205" y="300038"/>
                </a:cubicBezTo>
                <a:cubicBezTo>
                  <a:pt x="1388166" y="300038"/>
                  <a:pt x="605925" y="650259"/>
                  <a:pt x="39695" y="1216490"/>
                </a:cubicBezTo>
                <a:lnTo>
                  <a:pt x="0" y="1260165"/>
                </a:lnTo>
                <a:lnTo>
                  <a:pt x="0" y="847584"/>
                </a:lnTo>
                <a:lnTo>
                  <a:pt x="71042" y="783017"/>
                </a:lnTo>
                <a:cubicBezTo>
                  <a:pt x="663776" y="293850"/>
                  <a:pt x="1423674" y="0"/>
                  <a:pt x="2252205" y="0"/>
                </a:cubicBezTo>
                <a:close/>
              </a:path>
            </a:pathLst>
          </a:custGeom>
        </p:spPr>
      </p:pic>
      <p:sp>
        <p:nvSpPr>
          <p:cNvPr id="64" name="Freeform: Shape 63">
            <a:extLst>
              <a:ext uri="{FF2B5EF4-FFF2-40B4-BE49-F238E27FC236}">
                <a16:creationId xmlns:a16="http://schemas.microsoft.com/office/drawing/2014/main" id="{A4D0672D-43C7-420C-A186-48122D7CD5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7667"/>
            <a:ext cx="5681204" cy="6320333"/>
          </a:xfrm>
          <a:custGeom>
            <a:avLst/>
            <a:gdLst>
              <a:gd name="connsiteX0" fmla="*/ 0 w 5681204"/>
              <a:gd name="connsiteY0" fmla="*/ 5597835 h 6320333"/>
              <a:gd name="connsiteX1" fmla="*/ 39695 w 5681204"/>
              <a:gd name="connsiteY1" fmla="*/ 5641510 h 6320333"/>
              <a:gd name="connsiteX2" fmla="*/ 1034272 w 5681204"/>
              <a:gd name="connsiteY2" fmla="*/ 6312073 h 6320333"/>
              <a:gd name="connsiteX3" fmla="*/ 1056841 w 5681204"/>
              <a:gd name="connsiteY3" fmla="*/ 6320333 h 6320333"/>
              <a:gd name="connsiteX4" fmla="*/ 413612 w 5681204"/>
              <a:gd name="connsiteY4" fmla="*/ 6320333 h 6320333"/>
              <a:gd name="connsiteX5" fmla="*/ 300961 w 5681204"/>
              <a:gd name="connsiteY5" fmla="*/ 6249073 h 6320333"/>
              <a:gd name="connsiteX6" fmla="*/ 71042 w 5681204"/>
              <a:gd name="connsiteY6" fmla="*/ 6074983 h 6320333"/>
              <a:gd name="connsiteX7" fmla="*/ 0 w 5681204"/>
              <a:gd name="connsiteY7" fmla="*/ 6010415 h 6320333"/>
              <a:gd name="connsiteX8" fmla="*/ 2252205 w 5681204"/>
              <a:gd name="connsiteY8" fmla="*/ 385763 h 6320333"/>
              <a:gd name="connsiteX9" fmla="*/ 5295442 w 5681204"/>
              <a:gd name="connsiteY9" fmla="*/ 3429000 h 6320333"/>
              <a:gd name="connsiteX10" fmla="*/ 3436771 w 5681204"/>
              <a:gd name="connsiteY10" fmla="*/ 6233085 h 6320333"/>
              <a:gd name="connsiteX11" fmla="*/ 3198390 w 5681204"/>
              <a:gd name="connsiteY11" fmla="*/ 6320333 h 6320333"/>
              <a:gd name="connsiteX12" fmla="*/ 1306021 w 5681204"/>
              <a:gd name="connsiteY12" fmla="*/ 6320333 h 6320333"/>
              <a:gd name="connsiteX13" fmla="*/ 1067639 w 5681204"/>
              <a:gd name="connsiteY13" fmla="*/ 6233085 h 6320333"/>
              <a:gd name="connsiteX14" fmla="*/ 100311 w 5681204"/>
              <a:gd name="connsiteY14" fmla="*/ 5580893 h 6320333"/>
              <a:gd name="connsiteX15" fmla="*/ 0 w 5681204"/>
              <a:gd name="connsiteY15" fmla="*/ 5470524 h 6320333"/>
              <a:gd name="connsiteX16" fmla="*/ 0 w 5681204"/>
              <a:gd name="connsiteY16" fmla="*/ 1387476 h 6320333"/>
              <a:gd name="connsiteX17" fmla="*/ 100311 w 5681204"/>
              <a:gd name="connsiteY17" fmla="*/ 1277106 h 6320333"/>
              <a:gd name="connsiteX18" fmla="*/ 2252205 w 5681204"/>
              <a:gd name="connsiteY18" fmla="*/ 385763 h 6320333"/>
              <a:gd name="connsiteX19" fmla="*/ 2252205 w 5681204"/>
              <a:gd name="connsiteY19" fmla="*/ 0 h 6320333"/>
              <a:gd name="connsiteX20" fmla="*/ 5681204 w 5681204"/>
              <a:gd name="connsiteY20" fmla="*/ 3429000 h 6320333"/>
              <a:gd name="connsiteX21" fmla="*/ 4169391 w 5681204"/>
              <a:gd name="connsiteY21" fmla="*/ 6272380 h 6320333"/>
              <a:gd name="connsiteX22" fmla="*/ 4090458 w 5681204"/>
              <a:gd name="connsiteY22" fmla="*/ 6320333 h 6320333"/>
              <a:gd name="connsiteX23" fmla="*/ 3447569 w 5681204"/>
              <a:gd name="connsiteY23" fmla="*/ 6320333 h 6320333"/>
              <a:gd name="connsiteX24" fmla="*/ 3470138 w 5681204"/>
              <a:gd name="connsiteY24" fmla="*/ 6312073 h 6320333"/>
              <a:gd name="connsiteX25" fmla="*/ 5381167 w 5681204"/>
              <a:gd name="connsiteY25" fmla="*/ 3429000 h 6320333"/>
              <a:gd name="connsiteX26" fmla="*/ 2252205 w 5681204"/>
              <a:gd name="connsiteY26" fmla="*/ 300038 h 6320333"/>
              <a:gd name="connsiteX27" fmla="*/ 39695 w 5681204"/>
              <a:gd name="connsiteY27" fmla="*/ 1216490 h 6320333"/>
              <a:gd name="connsiteX28" fmla="*/ 0 w 5681204"/>
              <a:gd name="connsiteY28" fmla="*/ 1260165 h 6320333"/>
              <a:gd name="connsiteX29" fmla="*/ 0 w 5681204"/>
              <a:gd name="connsiteY29" fmla="*/ 847584 h 6320333"/>
              <a:gd name="connsiteX30" fmla="*/ 71042 w 5681204"/>
              <a:gd name="connsiteY30" fmla="*/ 783017 h 6320333"/>
              <a:gd name="connsiteX31" fmla="*/ 2252205 w 5681204"/>
              <a:gd name="connsiteY31" fmla="*/ 0 h 6320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681204" h="6320333">
                <a:moveTo>
                  <a:pt x="0" y="5597835"/>
                </a:moveTo>
                <a:lnTo>
                  <a:pt x="39695" y="5641510"/>
                </a:lnTo>
                <a:cubicBezTo>
                  <a:pt x="322810" y="5924626"/>
                  <a:pt x="659928" y="6153739"/>
                  <a:pt x="1034272" y="6312073"/>
                </a:cubicBezTo>
                <a:lnTo>
                  <a:pt x="1056841" y="6320333"/>
                </a:lnTo>
                <a:lnTo>
                  <a:pt x="413612" y="6320333"/>
                </a:lnTo>
                <a:lnTo>
                  <a:pt x="300961" y="6249073"/>
                </a:lnTo>
                <a:cubicBezTo>
                  <a:pt x="221838" y="6194223"/>
                  <a:pt x="145134" y="6136129"/>
                  <a:pt x="71042" y="6074983"/>
                </a:cubicBezTo>
                <a:lnTo>
                  <a:pt x="0" y="6010415"/>
                </a:lnTo>
                <a:close/>
                <a:moveTo>
                  <a:pt x="2252205" y="385763"/>
                </a:moveTo>
                <a:cubicBezTo>
                  <a:pt x="3932939" y="385763"/>
                  <a:pt x="5295442" y="1748266"/>
                  <a:pt x="5295442" y="3429000"/>
                </a:cubicBezTo>
                <a:cubicBezTo>
                  <a:pt x="5295442" y="4689551"/>
                  <a:pt x="4529034" y="5771096"/>
                  <a:pt x="3436771" y="6233085"/>
                </a:cubicBezTo>
                <a:lnTo>
                  <a:pt x="3198390" y="6320333"/>
                </a:lnTo>
                <a:lnTo>
                  <a:pt x="1306021" y="6320333"/>
                </a:lnTo>
                <a:lnTo>
                  <a:pt x="1067639" y="6233085"/>
                </a:lnTo>
                <a:cubicBezTo>
                  <a:pt x="703552" y="6079088"/>
                  <a:pt x="375670" y="5856252"/>
                  <a:pt x="100311" y="5580893"/>
                </a:cubicBezTo>
                <a:lnTo>
                  <a:pt x="0" y="5470524"/>
                </a:lnTo>
                <a:lnTo>
                  <a:pt x="0" y="1387476"/>
                </a:lnTo>
                <a:lnTo>
                  <a:pt x="100311" y="1277106"/>
                </a:lnTo>
                <a:cubicBezTo>
                  <a:pt x="651028" y="726388"/>
                  <a:pt x="1411838" y="385763"/>
                  <a:pt x="2252205" y="385763"/>
                </a:cubicBezTo>
                <a:close/>
                <a:moveTo>
                  <a:pt x="2252205" y="0"/>
                </a:moveTo>
                <a:cubicBezTo>
                  <a:pt x="4145989" y="0"/>
                  <a:pt x="5681204" y="1535215"/>
                  <a:pt x="5681204" y="3429000"/>
                </a:cubicBezTo>
                <a:cubicBezTo>
                  <a:pt x="5681204" y="4612615"/>
                  <a:pt x="5081511" y="5656164"/>
                  <a:pt x="4169391" y="6272380"/>
                </a:cubicBezTo>
                <a:lnTo>
                  <a:pt x="4090458" y="6320333"/>
                </a:lnTo>
                <a:lnTo>
                  <a:pt x="3447569" y="6320333"/>
                </a:lnTo>
                <a:lnTo>
                  <a:pt x="3470138" y="6312073"/>
                </a:lnTo>
                <a:cubicBezTo>
                  <a:pt x="4593170" y="5837070"/>
                  <a:pt x="5381167" y="4725058"/>
                  <a:pt x="5381167" y="3429000"/>
                </a:cubicBezTo>
                <a:cubicBezTo>
                  <a:pt x="5381167" y="1700922"/>
                  <a:pt x="3980282" y="300038"/>
                  <a:pt x="2252205" y="300038"/>
                </a:cubicBezTo>
                <a:cubicBezTo>
                  <a:pt x="1388166" y="300038"/>
                  <a:pt x="605925" y="650259"/>
                  <a:pt x="39695" y="1216490"/>
                </a:cubicBezTo>
                <a:lnTo>
                  <a:pt x="0" y="1260165"/>
                </a:lnTo>
                <a:lnTo>
                  <a:pt x="0" y="847584"/>
                </a:lnTo>
                <a:lnTo>
                  <a:pt x="71042" y="783017"/>
                </a:lnTo>
                <a:cubicBezTo>
                  <a:pt x="663776" y="293850"/>
                  <a:pt x="1423674" y="0"/>
                  <a:pt x="2252205" y="0"/>
                </a:cubicBezTo>
                <a:close/>
              </a:path>
            </a:pathLst>
          </a:custGeom>
          <a:blipFill dpi="0" rotWithShape="1">
            <a:blip r:embed="rId4">
              <a:alphaModFix amt="30000"/>
              <a:duotone>
                <a:prstClr val="black"/>
                <a:schemeClr val="accent1">
                  <a:tint val="45000"/>
                  <a:satMod val="400000"/>
                </a:schemeClr>
              </a:duotone>
              <a:extLst>
                <a:ext uri="{BEBA8EAE-BF5A-486C-A8C5-ECC9F3942E4B}">
                  <a14:imgProps xmlns:a14="http://schemas.microsoft.com/office/drawing/2010/main">
                    <a14:imgLayer r:embed="rId5">
                      <a14:imgEffect>
                        <a14:sharpenSoften amount="61000"/>
                      </a14:imgEffect>
                      <a14:imgEffect>
                        <a14:brightnessContrast bright="-25000" contrast="20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Rockwell" panose="02060603020205020403"/>
              <a:ea typeface="+mn-ea"/>
              <a:cs typeface="+mn-cs"/>
            </a:endParaRPr>
          </a:p>
        </p:txBody>
      </p:sp>
      <p:grpSp>
        <p:nvGrpSpPr>
          <p:cNvPr id="66" name="Group 65">
            <a:extLst>
              <a:ext uri="{FF2B5EF4-FFF2-40B4-BE49-F238E27FC236}">
                <a16:creationId xmlns:a16="http://schemas.microsoft.com/office/drawing/2014/main" id="{D96E3E53-A85C-4F1C-8D49-274B2858420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67" name="Oval 66">
              <a:extLst>
                <a:ext uri="{FF2B5EF4-FFF2-40B4-BE49-F238E27FC236}">
                  <a16:creationId xmlns:a16="http://schemas.microsoft.com/office/drawing/2014/main" id="{9B18F255-8818-4B29-BE51-E6C53C9AA0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7">
                <a:duotone>
                  <a:schemeClr val="accent1">
                    <a:shade val="45000"/>
                    <a:satMod val="135000"/>
                  </a:schemeClr>
                  <a:prstClr val="white"/>
                </a:duotone>
                <a:extLst>
                  <a:ext uri="{BEBA8EAE-BF5A-486C-A8C5-ECC9F3942E4B}">
                    <a14:imgProps xmlns:a14="http://schemas.microsoft.com/office/drawing/2010/main">
                      <a14:imgLayer r:embed="rId8">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a:lstStyle/>
            <a:p>
              <a:endParaRPr lang="en-CA"/>
            </a:p>
          </p:txBody>
        </p:sp>
        <p:sp>
          <p:nvSpPr>
            <p:cNvPr id="68" name="Oval 67">
              <a:extLst>
                <a:ext uri="{FF2B5EF4-FFF2-40B4-BE49-F238E27FC236}">
                  <a16:creationId xmlns:a16="http://schemas.microsoft.com/office/drawing/2014/main" id="{9B9FAC86-F2AD-430F-A01E-366FAC8ABB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a:lstStyle/>
            <a:p>
              <a:endParaRPr lang="en-CA"/>
            </a:p>
          </p:txBody>
        </p:sp>
      </p:grpSp>
      <p:sp>
        <p:nvSpPr>
          <p:cNvPr id="5" name="Slide Number Placeholder 4">
            <a:extLst>
              <a:ext uri="{FF2B5EF4-FFF2-40B4-BE49-F238E27FC236}">
                <a16:creationId xmlns:a16="http://schemas.microsoft.com/office/drawing/2014/main" id="{96A3C90C-3F0C-4C32-6941-115616C457BA}"/>
              </a:ext>
            </a:extLst>
          </p:cNvPr>
          <p:cNvSpPr>
            <a:spLocks noGrp="1"/>
          </p:cNvSpPr>
          <p:nvPr>
            <p:ph type="sldNum" sz="quarter" idx="12"/>
          </p:nvPr>
        </p:nvSpPr>
        <p:spPr>
          <a:xfrm>
            <a:off x="11311128" y="6272784"/>
            <a:ext cx="640080" cy="365125"/>
          </a:xfrm>
        </p:spPr>
        <p:txBody>
          <a:bodyPr vert="horz" lIns="91440" tIns="45720" rIns="91440" bIns="45720" rtlCol="0">
            <a:normAutofit/>
          </a:bodyPr>
          <a:lstStyle/>
          <a:p>
            <a:pPr>
              <a:spcAft>
                <a:spcPts val="600"/>
              </a:spcAft>
            </a:pPr>
            <a:fld id="{622602D6-36C8-4247-8F95-FE9D8C4F108F}" type="slidenum">
              <a:rPr lang="en-US"/>
              <a:pPr>
                <a:spcAft>
                  <a:spcPts val="600"/>
                </a:spcAft>
              </a:pPr>
              <a:t>2</a:t>
            </a:fld>
            <a:endParaRPr lang="en-US"/>
          </a:p>
        </p:txBody>
      </p:sp>
    </p:spTree>
    <p:extLst>
      <p:ext uri="{BB962C8B-B14F-4D97-AF65-F5344CB8AC3E}">
        <p14:creationId xmlns:p14="http://schemas.microsoft.com/office/powerpoint/2010/main" val="173000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B2001E-FC9C-A9B4-4EBC-4126125DB9D8}"/>
              </a:ext>
            </a:extLst>
          </p:cNvPr>
          <p:cNvSpPr>
            <a:spLocks noGrp="1"/>
          </p:cNvSpPr>
          <p:nvPr>
            <p:ph type="title"/>
          </p:nvPr>
        </p:nvSpPr>
        <p:spPr/>
        <p:txBody>
          <a:bodyPr/>
          <a:lstStyle/>
          <a:p>
            <a:r>
              <a:rPr lang="en-CA" dirty="0"/>
              <a:t>Purity</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8BF88747-245C-D58D-71B1-2D6E1B68E711}"/>
                  </a:ext>
                </a:extLst>
              </p:cNvPr>
              <p:cNvSpPr>
                <a:spLocks noGrp="1"/>
              </p:cNvSpPr>
              <p:nvPr>
                <p:ph idx="1"/>
              </p:nvPr>
            </p:nvSpPr>
            <p:spPr/>
            <p:txBody>
              <a:bodyPr/>
              <a:lstStyle/>
              <a:p>
                <a:r>
                  <a:rPr lang="en-US" dirty="0"/>
                  <a:t>To compute purity, each cluster is assigned to the class which is most frequent in the cluster</a:t>
                </a:r>
              </a:p>
              <a:p>
                <a:r>
                  <a:rPr lang="en-US" dirty="0"/>
                  <a:t>Then the accuracy of this assignment is measured by counting the number of correctly assigned samples and dividing by </a:t>
                </a:r>
                <a14:m>
                  <m:oMath xmlns:m="http://schemas.openxmlformats.org/officeDocument/2006/math">
                    <m:r>
                      <a:rPr lang="en-US" i="1" dirty="0" smtClean="0">
                        <a:latin typeface="Cambria Math" panose="02040503050406030204" pitchFamily="18" charset="0"/>
                      </a:rPr>
                      <m:t>𝑛</m:t>
                    </m:r>
                  </m:oMath>
                </a14:m>
                <a:endParaRPr lang="en-CA" dirty="0"/>
              </a:p>
              <a:p>
                <a:pPr marL="0" indent="0">
                  <a:buNone/>
                </a:pPr>
                <a14:m>
                  <m:oMathPara xmlns:m="http://schemas.openxmlformats.org/officeDocument/2006/math">
                    <m:oMathParaPr>
                      <m:jc m:val="centerGroup"/>
                    </m:oMathParaPr>
                    <m:oMath xmlns:m="http://schemas.openxmlformats.org/officeDocument/2006/math">
                      <m:r>
                        <a:rPr lang="fr-CA" b="0" i="1" smtClean="0">
                          <a:latin typeface="Cambria Math" panose="02040503050406030204" pitchFamily="18" charset="0"/>
                        </a:rPr>
                        <m:t>𝑃𝑢𝑟𝑖𝑡𝑦</m:t>
                      </m:r>
                      <m:d>
                        <m:dPr>
                          <m:ctrlPr>
                            <a:rPr lang="fr-CA" b="0" i="1" smtClean="0">
                              <a:latin typeface="Cambria Math" panose="02040503050406030204" pitchFamily="18" charset="0"/>
                            </a:rPr>
                          </m:ctrlPr>
                        </m:dPr>
                        <m:e>
                          <m:r>
                            <m:rPr>
                              <m:sty m:val="p"/>
                            </m:rPr>
                            <a:rPr lang="el-GR" b="0" i="1" smtClean="0">
                              <a:latin typeface="Cambria Math" panose="02040503050406030204" pitchFamily="18" charset="0"/>
                              <a:ea typeface="Cambria Math" panose="02040503050406030204" pitchFamily="18" charset="0"/>
                            </a:rPr>
                            <m:t>Ω</m:t>
                          </m:r>
                          <m:r>
                            <a:rPr lang="fr-CA" b="0" i="1" smtClean="0">
                              <a:latin typeface="Cambria Math" panose="02040503050406030204" pitchFamily="18" charset="0"/>
                              <a:ea typeface="Cambria Math" panose="02040503050406030204" pitchFamily="18" charset="0"/>
                            </a:rPr>
                            <m:t>,</m:t>
                          </m:r>
                          <m:r>
                            <a:rPr lang="fr-CA" b="0" i="1" smtClean="0">
                              <a:latin typeface="Cambria Math" panose="02040503050406030204" pitchFamily="18" charset="0"/>
                              <a:ea typeface="Cambria Math" panose="02040503050406030204" pitchFamily="18" charset="0"/>
                            </a:rPr>
                            <m:t>ℂ</m:t>
                          </m:r>
                        </m:e>
                      </m:d>
                      <m:r>
                        <a:rPr lang="fr-CA" b="0" i="1" smtClean="0">
                          <a:latin typeface="Cambria Math" panose="02040503050406030204" pitchFamily="18" charset="0"/>
                        </a:rPr>
                        <m:t>=</m:t>
                      </m:r>
                      <m:f>
                        <m:fPr>
                          <m:ctrlPr>
                            <a:rPr lang="fr-CA" b="0" i="1" smtClean="0">
                              <a:latin typeface="Cambria Math" panose="02040503050406030204" pitchFamily="18" charset="0"/>
                            </a:rPr>
                          </m:ctrlPr>
                        </m:fPr>
                        <m:num>
                          <m:r>
                            <a:rPr lang="fr-CA" b="0" i="1" smtClean="0">
                              <a:latin typeface="Cambria Math" panose="02040503050406030204" pitchFamily="18" charset="0"/>
                            </a:rPr>
                            <m:t>1</m:t>
                          </m:r>
                        </m:num>
                        <m:den>
                          <m:r>
                            <a:rPr lang="fr-CA" b="0" i="1" smtClean="0">
                              <a:latin typeface="Cambria Math" panose="02040503050406030204" pitchFamily="18" charset="0"/>
                            </a:rPr>
                            <m:t>𝑛</m:t>
                          </m:r>
                        </m:den>
                      </m:f>
                      <m:nary>
                        <m:naryPr>
                          <m:chr m:val="∑"/>
                          <m:supHide m:val="on"/>
                          <m:ctrlPr>
                            <a:rPr lang="fr-CA" b="0" i="1" smtClean="0">
                              <a:latin typeface="Cambria Math" panose="02040503050406030204" pitchFamily="18" charset="0"/>
                            </a:rPr>
                          </m:ctrlPr>
                        </m:naryPr>
                        <m:sub>
                          <m:r>
                            <m:rPr>
                              <m:brk m:alnAt="7"/>
                            </m:rPr>
                            <a:rPr lang="fr-CA" b="0" i="1" smtClean="0">
                              <a:latin typeface="Cambria Math" panose="02040503050406030204" pitchFamily="18" charset="0"/>
                            </a:rPr>
                            <m:t>𝑘</m:t>
                          </m:r>
                        </m:sub>
                        <m:sup/>
                        <m:e>
                          <m:func>
                            <m:funcPr>
                              <m:ctrlPr>
                                <a:rPr lang="fr-CA" b="0" i="1" smtClean="0">
                                  <a:latin typeface="Cambria Math" panose="02040503050406030204" pitchFamily="18" charset="0"/>
                                </a:rPr>
                              </m:ctrlPr>
                            </m:funcPr>
                            <m:fName>
                              <m:limLow>
                                <m:limLowPr>
                                  <m:ctrlPr>
                                    <a:rPr lang="fr-CA" b="0" i="1" smtClean="0">
                                      <a:latin typeface="Cambria Math" panose="02040503050406030204" pitchFamily="18" charset="0"/>
                                    </a:rPr>
                                  </m:ctrlPr>
                                </m:limLowPr>
                                <m:e>
                                  <m:r>
                                    <m:rPr>
                                      <m:sty m:val="p"/>
                                    </m:rPr>
                                    <a:rPr lang="fr-CA" b="0" i="0" smtClean="0">
                                      <a:latin typeface="Cambria Math" panose="02040503050406030204" pitchFamily="18" charset="0"/>
                                    </a:rPr>
                                    <m:t>max</m:t>
                                  </m:r>
                                </m:e>
                                <m:lim>
                                  <m:r>
                                    <a:rPr lang="fr-CA" b="0" i="1" smtClean="0">
                                      <a:latin typeface="Cambria Math" panose="02040503050406030204" pitchFamily="18" charset="0"/>
                                    </a:rPr>
                                    <m:t>𝑗</m:t>
                                  </m:r>
                                </m:lim>
                              </m:limLow>
                            </m:fName>
                            <m:e>
                              <m:r>
                                <a:rPr lang="fr-CA" b="0" i="1" smtClean="0">
                                  <a:latin typeface="Cambria Math" panose="02040503050406030204" pitchFamily="18" charset="0"/>
                                </a:rPr>
                                <m:t>(</m:t>
                              </m:r>
                              <m:sSub>
                                <m:sSubPr>
                                  <m:ctrlPr>
                                    <a:rPr lang="fr-CA" b="0" i="1" smtClean="0">
                                      <a:latin typeface="Cambria Math" panose="02040503050406030204" pitchFamily="18" charset="0"/>
                                    </a:rPr>
                                  </m:ctrlPr>
                                </m:sSubPr>
                                <m:e>
                                  <m:r>
                                    <a:rPr lang="fr-CA" b="0" i="1" smtClean="0">
                                      <a:latin typeface="Cambria Math" panose="02040503050406030204" pitchFamily="18" charset="0"/>
                                      <a:ea typeface="Cambria Math" panose="02040503050406030204" pitchFamily="18" charset="0"/>
                                    </a:rPr>
                                    <m:t>𝜔</m:t>
                                  </m:r>
                                </m:e>
                                <m:sub>
                                  <m:r>
                                    <a:rPr lang="fr-CA" b="0" i="1" smtClean="0">
                                      <a:latin typeface="Cambria Math" panose="02040503050406030204" pitchFamily="18" charset="0"/>
                                    </a:rPr>
                                    <m:t>𝑘</m:t>
                                  </m:r>
                                </m:sub>
                              </m:sSub>
                              <m:r>
                                <a:rPr lang="fr-CA" b="0" i="1" smtClean="0">
                                  <a:latin typeface="Cambria Math" panose="02040503050406030204" pitchFamily="18" charset="0"/>
                                  <a:ea typeface="Cambria Math" panose="02040503050406030204" pitchFamily="18" charset="0"/>
                                </a:rPr>
                                <m:t>∩</m:t>
                              </m:r>
                              <m:sSub>
                                <m:sSubPr>
                                  <m:ctrlPr>
                                    <a:rPr lang="fr-CA" b="0" i="1" smtClean="0">
                                      <a:latin typeface="Cambria Math" panose="02040503050406030204" pitchFamily="18" charset="0"/>
                                      <a:ea typeface="Cambria Math" panose="02040503050406030204" pitchFamily="18" charset="0"/>
                                    </a:rPr>
                                  </m:ctrlPr>
                                </m:sSubPr>
                                <m:e>
                                  <m:r>
                                    <a:rPr lang="fr-CA" b="0" i="1" smtClean="0">
                                      <a:latin typeface="Cambria Math" panose="02040503050406030204" pitchFamily="18" charset="0"/>
                                      <a:ea typeface="Cambria Math" panose="02040503050406030204" pitchFamily="18" charset="0"/>
                                    </a:rPr>
                                    <m:t>𝑐</m:t>
                                  </m:r>
                                </m:e>
                                <m:sub>
                                  <m:r>
                                    <a:rPr lang="fr-CA" b="0" i="1" smtClean="0">
                                      <a:latin typeface="Cambria Math" panose="02040503050406030204" pitchFamily="18" charset="0"/>
                                      <a:ea typeface="Cambria Math" panose="02040503050406030204" pitchFamily="18" charset="0"/>
                                    </a:rPr>
                                    <m:t>𝑗</m:t>
                                  </m:r>
                                </m:sub>
                              </m:sSub>
                              <m:r>
                                <a:rPr lang="fr-CA" b="0" i="1" smtClean="0">
                                  <a:latin typeface="Cambria Math" panose="02040503050406030204" pitchFamily="18" charset="0"/>
                                </a:rPr>
                                <m:t>)</m:t>
                              </m:r>
                            </m:e>
                          </m:func>
                        </m:e>
                      </m:nary>
                      <m:r>
                        <a:rPr lang="fr-CA" b="0" i="1" smtClean="0">
                          <a:latin typeface="Cambria Math" panose="02040503050406030204" pitchFamily="18" charset="0"/>
                        </a:rPr>
                        <m:t>=</m:t>
                      </m:r>
                      <m:f>
                        <m:fPr>
                          <m:ctrlPr>
                            <a:rPr lang="fr-CA" b="0" i="1" smtClean="0">
                              <a:latin typeface="Cambria Math" panose="02040503050406030204" pitchFamily="18" charset="0"/>
                            </a:rPr>
                          </m:ctrlPr>
                        </m:fPr>
                        <m:num>
                          <m:r>
                            <a:rPr lang="fr-CA" b="0" i="1" smtClean="0">
                              <a:latin typeface="Cambria Math" panose="02040503050406030204" pitchFamily="18" charset="0"/>
                            </a:rPr>
                            <m:t>1</m:t>
                          </m:r>
                        </m:num>
                        <m:den>
                          <m:r>
                            <a:rPr lang="fr-CA" b="0" i="1" smtClean="0">
                              <a:latin typeface="Cambria Math" panose="02040503050406030204" pitchFamily="18" charset="0"/>
                            </a:rPr>
                            <m:t>17</m:t>
                          </m:r>
                        </m:den>
                      </m:f>
                      <m:d>
                        <m:dPr>
                          <m:ctrlPr>
                            <a:rPr lang="fr-CA" b="0" i="1" smtClean="0">
                              <a:latin typeface="Cambria Math" panose="02040503050406030204" pitchFamily="18" charset="0"/>
                            </a:rPr>
                          </m:ctrlPr>
                        </m:dPr>
                        <m:e>
                          <m:r>
                            <a:rPr lang="fr-CA" b="0" i="1" smtClean="0">
                              <a:latin typeface="Cambria Math" panose="02040503050406030204" pitchFamily="18" charset="0"/>
                            </a:rPr>
                            <m:t>5+4+3</m:t>
                          </m:r>
                        </m:e>
                      </m:d>
                      <m:r>
                        <a:rPr lang="fr-CA" i="1">
                          <a:latin typeface="Cambria Math" panose="02040503050406030204" pitchFamily="18" charset="0"/>
                          <a:ea typeface="Cambria Math" panose="02040503050406030204" pitchFamily="18" charset="0"/>
                        </a:rPr>
                        <m:t>≈</m:t>
                      </m:r>
                      <m:r>
                        <a:rPr lang="fr-CA" b="0" i="1" smtClean="0">
                          <a:latin typeface="Cambria Math" panose="02040503050406030204" pitchFamily="18" charset="0"/>
                          <a:ea typeface="Cambria Math" panose="02040503050406030204" pitchFamily="18" charset="0"/>
                        </a:rPr>
                        <m:t>0.71</m:t>
                      </m:r>
                    </m:oMath>
                  </m:oMathPara>
                </a14:m>
                <a:endParaRPr lang="en-CA" dirty="0"/>
              </a:p>
              <a:p>
                <a:pPr lvl="1"/>
                <a:r>
                  <a:rPr lang="en-CA" dirty="0"/>
                  <a:t>With </a:t>
                </a:r>
                <a14:m>
                  <m:oMath xmlns:m="http://schemas.openxmlformats.org/officeDocument/2006/math">
                    <m:r>
                      <m:rPr>
                        <m:sty m:val="p"/>
                      </m:rPr>
                      <a:rPr lang="el-GR" b="0" i="1" smtClean="0">
                        <a:latin typeface="Cambria Math" panose="02040503050406030204" pitchFamily="18" charset="0"/>
                        <a:ea typeface="Cambria Math" panose="02040503050406030204" pitchFamily="18" charset="0"/>
                      </a:rPr>
                      <m:t>Ω</m:t>
                    </m:r>
                    <m:r>
                      <a:rPr lang="fr-CA" b="0" i="1" smtClean="0">
                        <a:latin typeface="Cambria Math" panose="02040503050406030204" pitchFamily="18" charset="0"/>
                        <a:ea typeface="Cambria Math" panose="02040503050406030204" pitchFamily="18" charset="0"/>
                      </a:rPr>
                      <m:t>=</m:t>
                    </m:r>
                    <m:d>
                      <m:dPr>
                        <m:begChr m:val="{"/>
                        <m:endChr m:val="}"/>
                        <m:ctrlPr>
                          <a:rPr lang="fr-CA" b="0" i="1" smtClean="0">
                            <a:latin typeface="Cambria Math" panose="02040503050406030204" pitchFamily="18" charset="0"/>
                            <a:ea typeface="Cambria Math" panose="02040503050406030204" pitchFamily="18" charset="0"/>
                          </a:rPr>
                        </m:ctrlPr>
                      </m:dPr>
                      <m:e>
                        <m:sSub>
                          <m:sSubPr>
                            <m:ctrlPr>
                              <a:rPr lang="fr-CA" i="1">
                                <a:latin typeface="Cambria Math" panose="02040503050406030204" pitchFamily="18" charset="0"/>
                              </a:rPr>
                            </m:ctrlPr>
                          </m:sSubPr>
                          <m:e>
                            <m:r>
                              <a:rPr lang="fr-CA" i="1">
                                <a:latin typeface="Cambria Math" panose="02040503050406030204" pitchFamily="18" charset="0"/>
                                <a:ea typeface="Cambria Math" panose="02040503050406030204" pitchFamily="18" charset="0"/>
                              </a:rPr>
                              <m:t>𝜔</m:t>
                            </m:r>
                          </m:e>
                          <m:sub>
                            <m:r>
                              <a:rPr lang="fr-CA" b="0" i="1" smtClean="0">
                                <a:latin typeface="Cambria Math" panose="02040503050406030204" pitchFamily="18" charset="0"/>
                                <a:ea typeface="Cambria Math" panose="02040503050406030204" pitchFamily="18" charset="0"/>
                              </a:rPr>
                              <m:t>1</m:t>
                            </m:r>
                          </m:sub>
                        </m:sSub>
                        <m:r>
                          <a:rPr lang="fr-CA" b="0" i="1" smtClean="0">
                            <a:latin typeface="Cambria Math" panose="02040503050406030204" pitchFamily="18" charset="0"/>
                          </a:rPr>
                          <m:t>,…,</m:t>
                        </m:r>
                        <m:sSub>
                          <m:sSubPr>
                            <m:ctrlPr>
                              <a:rPr lang="fr-CA" i="1">
                                <a:latin typeface="Cambria Math" panose="02040503050406030204" pitchFamily="18" charset="0"/>
                              </a:rPr>
                            </m:ctrlPr>
                          </m:sSubPr>
                          <m:e>
                            <m:r>
                              <a:rPr lang="fr-CA" i="1">
                                <a:latin typeface="Cambria Math" panose="02040503050406030204" pitchFamily="18" charset="0"/>
                                <a:ea typeface="Cambria Math" panose="02040503050406030204" pitchFamily="18" charset="0"/>
                              </a:rPr>
                              <m:t>𝜔</m:t>
                            </m:r>
                          </m:e>
                          <m:sub>
                            <m:r>
                              <a:rPr lang="fr-CA" i="1">
                                <a:latin typeface="Cambria Math" panose="02040503050406030204" pitchFamily="18" charset="0"/>
                              </a:rPr>
                              <m:t>𝑘</m:t>
                            </m:r>
                          </m:sub>
                        </m:sSub>
                      </m:e>
                    </m:d>
                  </m:oMath>
                </a14:m>
                <a:r>
                  <a:rPr lang="en-CA" dirty="0"/>
                  <a:t> the set of clusters</a:t>
                </a:r>
              </a:p>
              <a:p>
                <a:pPr lvl="1"/>
                <a14:m>
                  <m:oMath xmlns:m="http://schemas.openxmlformats.org/officeDocument/2006/math">
                    <m:r>
                      <a:rPr lang="fr-CA" b="0" i="1" smtClean="0">
                        <a:latin typeface="Cambria Math" panose="02040503050406030204" pitchFamily="18" charset="0"/>
                        <a:ea typeface="Cambria Math" panose="02040503050406030204" pitchFamily="18" charset="0"/>
                      </a:rPr>
                      <m:t>ℂ</m:t>
                    </m:r>
                    <m:r>
                      <a:rPr lang="fr-CA" b="0" i="1" smtClean="0">
                        <a:latin typeface="Cambria Math" panose="02040503050406030204" pitchFamily="18" charset="0"/>
                        <a:ea typeface="Cambria Math" panose="02040503050406030204" pitchFamily="18" charset="0"/>
                      </a:rPr>
                      <m:t>=</m:t>
                    </m:r>
                    <m:d>
                      <m:dPr>
                        <m:begChr m:val="{"/>
                        <m:endChr m:val="}"/>
                        <m:ctrlPr>
                          <a:rPr lang="fr-CA" b="0" i="1" smtClean="0">
                            <a:latin typeface="Cambria Math" panose="02040503050406030204" pitchFamily="18" charset="0"/>
                            <a:ea typeface="Cambria Math" panose="02040503050406030204" pitchFamily="18" charset="0"/>
                          </a:rPr>
                        </m:ctrlPr>
                      </m:dPr>
                      <m:e>
                        <m:sSub>
                          <m:sSubPr>
                            <m:ctrlPr>
                              <a:rPr lang="fr-CA" i="1">
                                <a:latin typeface="Cambria Math" panose="02040503050406030204" pitchFamily="18" charset="0"/>
                                <a:ea typeface="Cambria Math" panose="02040503050406030204" pitchFamily="18" charset="0"/>
                              </a:rPr>
                            </m:ctrlPr>
                          </m:sSubPr>
                          <m:e>
                            <m:r>
                              <a:rPr lang="fr-CA" i="1">
                                <a:latin typeface="Cambria Math" panose="02040503050406030204" pitchFamily="18" charset="0"/>
                                <a:ea typeface="Cambria Math" panose="02040503050406030204" pitchFamily="18" charset="0"/>
                              </a:rPr>
                              <m:t>𝑐</m:t>
                            </m:r>
                          </m:e>
                          <m:sub>
                            <m:r>
                              <a:rPr lang="fr-CA" b="0" i="1" smtClean="0">
                                <a:latin typeface="Cambria Math" panose="02040503050406030204" pitchFamily="18" charset="0"/>
                                <a:ea typeface="Cambria Math" panose="02040503050406030204" pitchFamily="18" charset="0"/>
                              </a:rPr>
                              <m:t>1</m:t>
                            </m:r>
                          </m:sub>
                        </m:sSub>
                        <m:r>
                          <a:rPr lang="fr-CA" b="0" i="1" smtClean="0">
                            <a:latin typeface="Cambria Math" panose="02040503050406030204" pitchFamily="18" charset="0"/>
                            <a:ea typeface="Cambria Math" panose="02040503050406030204" pitchFamily="18" charset="0"/>
                          </a:rPr>
                          <m:t>,…,</m:t>
                        </m:r>
                        <m:sSub>
                          <m:sSubPr>
                            <m:ctrlPr>
                              <a:rPr lang="fr-CA" i="1">
                                <a:latin typeface="Cambria Math" panose="02040503050406030204" pitchFamily="18" charset="0"/>
                                <a:ea typeface="Cambria Math" panose="02040503050406030204" pitchFamily="18" charset="0"/>
                              </a:rPr>
                            </m:ctrlPr>
                          </m:sSubPr>
                          <m:e>
                            <m:r>
                              <a:rPr lang="fr-CA" i="1">
                                <a:latin typeface="Cambria Math" panose="02040503050406030204" pitchFamily="18" charset="0"/>
                                <a:ea typeface="Cambria Math" panose="02040503050406030204" pitchFamily="18" charset="0"/>
                              </a:rPr>
                              <m:t>𝑐</m:t>
                            </m:r>
                          </m:e>
                          <m:sub>
                            <m:r>
                              <a:rPr lang="fr-CA" i="1">
                                <a:latin typeface="Cambria Math" panose="02040503050406030204" pitchFamily="18" charset="0"/>
                                <a:ea typeface="Cambria Math" panose="02040503050406030204" pitchFamily="18" charset="0"/>
                              </a:rPr>
                              <m:t>𝑗</m:t>
                            </m:r>
                          </m:sub>
                        </m:sSub>
                      </m:e>
                    </m:d>
                  </m:oMath>
                </a14:m>
                <a:r>
                  <a:rPr lang="en-CA" dirty="0"/>
                  <a:t> the set of classes</a:t>
                </a:r>
              </a:p>
              <a:p>
                <a:endParaRPr lang="en-CA" dirty="0"/>
              </a:p>
            </p:txBody>
          </p:sp>
        </mc:Choice>
        <mc:Fallback>
          <p:sp>
            <p:nvSpPr>
              <p:cNvPr id="3" name="Content Placeholder 2">
                <a:extLst>
                  <a:ext uri="{FF2B5EF4-FFF2-40B4-BE49-F238E27FC236}">
                    <a16:creationId xmlns:a16="http://schemas.microsoft.com/office/drawing/2014/main" id="{8BF88747-245C-D58D-71B1-2D6E1B68E711}"/>
                  </a:ext>
                </a:extLst>
              </p:cNvPr>
              <p:cNvSpPr>
                <a:spLocks noGrp="1" noRot="1" noChangeAspect="1" noMove="1" noResize="1" noEditPoints="1" noAdjustHandles="1" noChangeArrowheads="1" noChangeShapeType="1" noTextEdit="1"/>
              </p:cNvSpPr>
              <p:nvPr>
                <p:ph idx="1"/>
              </p:nvPr>
            </p:nvSpPr>
            <p:spPr>
              <a:blipFill>
                <a:blip r:embed="rId2"/>
                <a:stretch>
                  <a:fillRect l="-303" t="-1504"/>
                </a:stretch>
              </a:blipFill>
            </p:spPr>
            <p:txBody>
              <a:bodyPr/>
              <a:lstStyle/>
              <a:p>
                <a:r>
                  <a:rPr lang="en-CA">
                    <a:noFill/>
                  </a:rPr>
                  <a:t> </a:t>
                </a:r>
              </a:p>
            </p:txBody>
          </p:sp>
        </mc:Fallback>
      </mc:AlternateContent>
      <p:sp>
        <p:nvSpPr>
          <p:cNvPr id="4" name="Footer Placeholder 3">
            <a:extLst>
              <a:ext uri="{FF2B5EF4-FFF2-40B4-BE49-F238E27FC236}">
                <a16:creationId xmlns:a16="http://schemas.microsoft.com/office/drawing/2014/main" id="{028050ED-7294-51E0-F335-107766347510}"/>
              </a:ext>
            </a:extLst>
          </p:cNvPr>
          <p:cNvSpPr>
            <a:spLocks noGrp="1"/>
          </p:cNvSpPr>
          <p:nvPr>
            <p:ph type="ftr" sz="quarter" idx="11"/>
          </p:nvPr>
        </p:nvSpPr>
        <p:spPr>
          <a:xfrm>
            <a:off x="1088136" y="6272784"/>
            <a:ext cx="7955328" cy="365125"/>
          </a:xfrm>
        </p:spPr>
        <p:txBody>
          <a:bodyPr/>
          <a:lstStyle/>
          <a:p>
            <a:r>
              <a:rPr lang="fr-FR" dirty="0"/>
              <a:t>*</a:t>
            </a:r>
            <a:r>
              <a:rPr lang="fr-FR" dirty="0" err="1"/>
              <a:t>From</a:t>
            </a:r>
            <a:r>
              <a:rPr lang="fr-FR" dirty="0"/>
              <a:t>: </a:t>
            </a:r>
            <a:r>
              <a:rPr lang="en-CA" i="1" dirty="0"/>
              <a:t>Manning C., Raghavan P., </a:t>
            </a:r>
            <a:r>
              <a:rPr lang="en-CA" i="1" dirty="0" err="1"/>
              <a:t>Schütze</a:t>
            </a:r>
            <a:r>
              <a:rPr lang="en-CA" i="1" dirty="0"/>
              <a:t> H., Introduction to Information Retrieval, Cambridge University Press. 2008.</a:t>
            </a:r>
            <a:endParaRPr lang="fr-FR" dirty="0"/>
          </a:p>
        </p:txBody>
      </p:sp>
      <p:sp>
        <p:nvSpPr>
          <p:cNvPr id="5" name="Slide Number Placeholder 4">
            <a:extLst>
              <a:ext uri="{FF2B5EF4-FFF2-40B4-BE49-F238E27FC236}">
                <a16:creationId xmlns:a16="http://schemas.microsoft.com/office/drawing/2014/main" id="{48AF21D0-3163-8331-C901-5BB2A31804B9}"/>
              </a:ext>
            </a:extLst>
          </p:cNvPr>
          <p:cNvSpPr>
            <a:spLocks noGrp="1"/>
          </p:cNvSpPr>
          <p:nvPr>
            <p:ph type="sldNum" sz="quarter" idx="12"/>
          </p:nvPr>
        </p:nvSpPr>
        <p:spPr/>
        <p:txBody>
          <a:bodyPr/>
          <a:lstStyle/>
          <a:p>
            <a:fld id="{622602D6-36C8-4247-8F95-FE9D8C4F108F}" type="slidenum">
              <a:rPr lang="fr-FR" smtClean="0"/>
              <a:t>20</a:t>
            </a:fld>
            <a:endParaRPr lang="fr-FR"/>
          </a:p>
        </p:txBody>
      </p:sp>
      <p:pic>
        <p:nvPicPr>
          <p:cNvPr id="7" name="Picture 2" descr="\begin{figure}&#10;% latex2html id marker 24270&#10;\par&#10;\psset{unit=0.75cm}&#10;\par&#10;\begin...&#10;...$,&#10;3&#10;(cluster 3).&#10;Purity is $(1/17) \times (5+4+3)&#10;\approx 0.71$.&#10;}&#10;\end{figure}">
            <a:extLst>
              <a:ext uri="{FF2B5EF4-FFF2-40B4-BE49-F238E27FC236}">
                <a16:creationId xmlns:a16="http://schemas.microsoft.com/office/drawing/2014/main" id="{9562013F-C610-BB71-C01B-DBD12D5D723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3275" r="14135" b="30181"/>
          <a:stretch/>
        </p:blipFill>
        <p:spPr bwMode="auto">
          <a:xfrm>
            <a:off x="7514692" y="384048"/>
            <a:ext cx="3844311" cy="15361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64074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78F56-66AC-C28B-69DB-2A08649C12C7}"/>
              </a:ext>
            </a:extLst>
          </p:cNvPr>
          <p:cNvSpPr>
            <a:spLocks noGrp="1"/>
          </p:cNvSpPr>
          <p:nvPr>
            <p:ph type="title"/>
          </p:nvPr>
        </p:nvSpPr>
        <p:spPr/>
        <p:txBody>
          <a:bodyPr/>
          <a:lstStyle/>
          <a:p>
            <a:r>
              <a:rPr lang="en-CA" dirty="0"/>
              <a:t>Mutual information</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48661E87-58E0-ECE2-1BDB-1BB7819A864C}"/>
                  </a:ext>
                </a:extLst>
              </p:cNvPr>
              <p:cNvSpPr>
                <a:spLocks noGrp="1"/>
              </p:cNvSpPr>
              <p:nvPr>
                <p:ph idx="1"/>
              </p:nvPr>
            </p:nvSpPr>
            <p:spPr/>
            <p:txBody>
              <a:bodyPr/>
              <a:lstStyle/>
              <a:p>
                <a:r>
                  <a:rPr lang="en-CA" dirty="0"/>
                  <a:t>We have talked previously about mutual information</a:t>
                </a:r>
              </a:p>
              <a:p>
                <a:r>
                  <a:rPr lang="en-US" dirty="0"/>
                  <a:t>Mutual Information is a function that measures the agreement of the two assignments, ignoring permutations</a:t>
                </a:r>
              </a:p>
              <a:p>
                <a:r>
                  <a:rPr lang="en-US" dirty="0"/>
                  <a:t>We won’t check the calculations, but it is given by:</a:t>
                </a:r>
              </a:p>
              <a:p>
                <a:pPr marL="0" indent="0">
                  <a:buNone/>
                </a:pPr>
                <a14:m>
                  <m:oMathPara xmlns:m="http://schemas.openxmlformats.org/officeDocument/2006/math">
                    <m:oMathParaPr>
                      <m:jc m:val="centerGroup"/>
                    </m:oMathParaPr>
                    <m:oMath xmlns:m="http://schemas.openxmlformats.org/officeDocument/2006/math">
                      <m:r>
                        <a:rPr lang="fr-CA" b="0" i="1" smtClean="0">
                          <a:latin typeface="Cambria Math" panose="02040503050406030204" pitchFamily="18" charset="0"/>
                        </a:rPr>
                        <m:t>𝑁𝑀𝐼</m:t>
                      </m:r>
                      <m:d>
                        <m:dPr>
                          <m:ctrlPr>
                            <a:rPr lang="fr-CA" i="1">
                              <a:latin typeface="Cambria Math" panose="02040503050406030204" pitchFamily="18" charset="0"/>
                            </a:rPr>
                          </m:ctrlPr>
                        </m:dPr>
                        <m:e>
                          <m:r>
                            <m:rPr>
                              <m:sty m:val="p"/>
                            </m:rPr>
                            <a:rPr lang="el-GR" i="1">
                              <a:latin typeface="Cambria Math" panose="02040503050406030204" pitchFamily="18" charset="0"/>
                              <a:ea typeface="Cambria Math" panose="02040503050406030204" pitchFamily="18" charset="0"/>
                            </a:rPr>
                            <m:t>Ω</m:t>
                          </m:r>
                          <m:r>
                            <a:rPr lang="fr-CA" i="1">
                              <a:latin typeface="Cambria Math" panose="02040503050406030204" pitchFamily="18" charset="0"/>
                              <a:ea typeface="Cambria Math" panose="02040503050406030204" pitchFamily="18" charset="0"/>
                            </a:rPr>
                            <m:t>,</m:t>
                          </m:r>
                          <m:r>
                            <a:rPr lang="fr-CA" i="1">
                              <a:latin typeface="Cambria Math" panose="02040503050406030204" pitchFamily="18" charset="0"/>
                              <a:ea typeface="Cambria Math" panose="02040503050406030204" pitchFamily="18" charset="0"/>
                            </a:rPr>
                            <m:t>ℂ</m:t>
                          </m:r>
                        </m:e>
                      </m:d>
                      <m:r>
                        <a:rPr lang="fr-CA" b="0" i="1" smtClean="0">
                          <a:latin typeface="Cambria Math" panose="02040503050406030204" pitchFamily="18" charset="0"/>
                        </a:rPr>
                        <m:t>=</m:t>
                      </m:r>
                      <m:f>
                        <m:fPr>
                          <m:ctrlPr>
                            <a:rPr lang="fr-CA" b="0" i="1" smtClean="0">
                              <a:latin typeface="Cambria Math" panose="02040503050406030204" pitchFamily="18" charset="0"/>
                            </a:rPr>
                          </m:ctrlPr>
                        </m:fPr>
                        <m:num>
                          <m:r>
                            <a:rPr lang="fr-CA" b="0" i="1" smtClean="0">
                              <a:latin typeface="Cambria Math" panose="02040503050406030204" pitchFamily="18" charset="0"/>
                            </a:rPr>
                            <m:t>𝐼</m:t>
                          </m:r>
                          <m:d>
                            <m:dPr>
                              <m:ctrlPr>
                                <a:rPr lang="fr-CA" i="1">
                                  <a:latin typeface="Cambria Math" panose="02040503050406030204" pitchFamily="18" charset="0"/>
                                </a:rPr>
                              </m:ctrlPr>
                            </m:dPr>
                            <m:e>
                              <m:r>
                                <m:rPr>
                                  <m:sty m:val="p"/>
                                </m:rPr>
                                <a:rPr lang="el-GR" i="1">
                                  <a:latin typeface="Cambria Math" panose="02040503050406030204" pitchFamily="18" charset="0"/>
                                  <a:ea typeface="Cambria Math" panose="02040503050406030204" pitchFamily="18" charset="0"/>
                                </a:rPr>
                                <m:t>Ω</m:t>
                              </m:r>
                              <m:r>
                                <a:rPr lang="fr-CA" i="1">
                                  <a:latin typeface="Cambria Math" panose="02040503050406030204" pitchFamily="18" charset="0"/>
                                  <a:ea typeface="Cambria Math" panose="02040503050406030204" pitchFamily="18" charset="0"/>
                                </a:rPr>
                                <m:t>,</m:t>
                              </m:r>
                              <m:r>
                                <a:rPr lang="fr-CA" i="1">
                                  <a:latin typeface="Cambria Math" panose="02040503050406030204" pitchFamily="18" charset="0"/>
                                  <a:ea typeface="Cambria Math" panose="02040503050406030204" pitchFamily="18" charset="0"/>
                                </a:rPr>
                                <m:t>ℂ</m:t>
                              </m:r>
                            </m:e>
                          </m:d>
                        </m:num>
                        <m:den>
                          <m:r>
                            <a:rPr lang="fr-CA" b="0" i="1" smtClean="0">
                              <a:latin typeface="Cambria Math" panose="02040503050406030204" pitchFamily="18" charset="0"/>
                            </a:rPr>
                            <m:t>(</m:t>
                          </m:r>
                          <m:r>
                            <a:rPr lang="fr-CA" b="0" i="1" smtClean="0">
                              <a:latin typeface="Cambria Math" panose="02040503050406030204" pitchFamily="18" charset="0"/>
                            </a:rPr>
                            <m:t>𝐻</m:t>
                          </m:r>
                          <m:d>
                            <m:dPr>
                              <m:ctrlPr>
                                <a:rPr lang="fr-CA" i="1">
                                  <a:latin typeface="Cambria Math" panose="02040503050406030204" pitchFamily="18" charset="0"/>
                                </a:rPr>
                              </m:ctrlPr>
                            </m:dPr>
                            <m:e>
                              <m:r>
                                <m:rPr>
                                  <m:sty m:val="p"/>
                                </m:rPr>
                                <a:rPr lang="el-GR" i="1">
                                  <a:latin typeface="Cambria Math" panose="02040503050406030204" pitchFamily="18" charset="0"/>
                                  <a:ea typeface="Cambria Math" panose="02040503050406030204" pitchFamily="18" charset="0"/>
                                </a:rPr>
                                <m:t>Ω</m:t>
                              </m:r>
                            </m:e>
                          </m:d>
                          <m:r>
                            <a:rPr lang="fr-CA" b="0" i="1" smtClean="0">
                              <a:latin typeface="Cambria Math" panose="02040503050406030204" pitchFamily="18" charset="0"/>
                              <a:ea typeface="Cambria Math" panose="02040503050406030204" pitchFamily="18" charset="0"/>
                            </a:rPr>
                            <m:t>+</m:t>
                          </m:r>
                          <m:r>
                            <a:rPr lang="fr-CA" b="0" i="1" smtClean="0">
                              <a:latin typeface="Cambria Math" panose="02040503050406030204" pitchFamily="18" charset="0"/>
                              <a:ea typeface="Cambria Math" panose="02040503050406030204" pitchFamily="18" charset="0"/>
                            </a:rPr>
                            <m:t>𝐻</m:t>
                          </m:r>
                          <m:d>
                            <m:dPr>
                              <m:ctrlPr>
                                <a:rPr lang="fr-CA" i="1">
                                  <a:latin typeface="Cambria Math" panose="02040503050406030204" pitchFamily="18" charset="0"/>
                                </a:rPr>
                              </m:ctrlPr>
                            </m:dPr>
                            <m:e>
                              <m:r>
                                <a:rPr lang="fr-CA" i="1">
                                  <a:latin typeface="Cambria Math" panose="02040503050406030204" pitchFamily="18" charset="0"/>
                                  <a:ea typeface="Cambria Math" panose="02040503050406030204" pitchFamily="18" charset="0"/>
                                </a:rPr>
                                <m:t>ℂ</m:t>
                              </m:r>
                            </m:e>
                          </m:d>
                          <m:r>
                            <a:rPr lang="fr-CA" b="0" i="1" smtClean="0">
                              <a:latin typeface="Cambria Math" panose="02040503050406030204" pitchFamily="18" charset="0"/>
                            </a:rPr>
                            <m:t>)/2</m:t>
                          </m:r>
                        </m:den>
                      </m:f>
                      <m:r>
                        <a:rPr lang="fr-CA" b="0" i="0" smtClean="0">
                          <a:latin typeface="Cambria Math" panose="02040503050406030204" pitchFamily="18" charset="0"/>
                        </a:rPr>
                        <m:t> </m:t>
                      </m:r>
                      <m:r>
                        <m:rPr>
                          <m:sty m:val="p"/>
                        </m:rPr>
                        <a:rPr lang="fr-CA" b="0" i="0" smtClean="0">
                          <a:latin typeface="Cambria Math" panose="02040503050406030204" pitchFamily="18" charset="0"/>
                        </a:rPr>
                        <m:t>with</m:t>
                      </m:r>
                      <m:r>
                        <a:rPr lang="fr-CA" b="0" i="0" smtClean="0">
                          <a:latin typeface="Cambria Math" panose="02040503050406030204" pitchFamily="18" charset="0"/>
                        </a:rPr>
                        <m:t> </m:t>
                      </m:r>
                      <m:r>
                        <m:rPr>
                          <m:sty m:val="p"/>
                        </m:rPr>
                        <a:rPr lang="fr-CA" b="0" i="0" smtClean="0">
                          <a:latin typeface="Cambria Math" panose="02040503050406030204" pitchFamily="18" charset="0"/>
                        </a:rPr>
                        <m:t>H</m:t>
                      </m:r>
                      <m:r>
                        <a:rPr lang="fr-CA" b="0" i="0" smtClean="0">
                          <a:latin typeface="Cambria Math" panose="02040503050406030204" pitchFamily="18" charset="0"/>
                        </a:rPr>
                        <m:t>=</m:t>
                      </m:r>
                      <m:r>
                        <m:rPr>
                          <m:sty m:val="p"/>
                        </m:rPr>
                        <a:rPr lang="fr-CA" b="0" i="0" smtClean="0">
                          <a:latin typeface="Cambria Math" panose="02040503050406030204" pitchFamily="18" charset="0"/>
                        </a:rPr>
                        <m:t>entropy</m:t>
                      </m:r>
                      <m:r>
                        <a:rPr lang="fr-CA" b="0" i="0" smtClean="0">
                          <a:latin typeface="Cambria Math" panose="02040503050406030204" pitchFamily="18" charset="0"/>
                        </a:rPr>
                        <m:t> </m:t>
                      </m:r>
                      <m:r>
                        <m:rPr>
                          <m:sty m:val="p"/>
                        </m:rPr>
                        <a:rPr lang="fr-CA" b="0" i="0" smtClean="0">
                          <a:latin typeface="Cambria Math" panose="02040503050406030204" pitchFamily="18" charset="0"/>
                        </a:rPr>
                        <m:t>and</m:t>
                      </m:r>
                      <m:r>
                        <a:rPr lang="fr-CA" b="0" i="0" smtClean="0">
                          <a:latin typeface="Cambria Math" panose="02040503050406030204" pitchFamily="18" charset="0"/>
                        </a:rPr>
                        <m:t> </m:t>
                      </m:r>
                      <m:r>
                        <m:rPr>
                          <m:sty m:val="p"/>
                        </m:rPr>
                        <a:rPr lang="fr-CA" b="0" i="0" smtClean="0">
                          <a:latin typeface="Cambria Math" panose="02040503050406030204" pitchFamily="18" charset="0"/>
                        </a:rPr>
                        <m:t>I</m:t>
                      </m:r>
                      <m:r>
                        <a:rPr lang="fr-CA" b="0" i="0" smtClean="0">
                          <a:latin typeface="Cambria Math" panose="02040503050406030204" pitchFamily="18" charset="0"/>
                        </a:rPr>
                        <m:t>=</m:t>
                      </m:r>
                      <m:r>
                        <m:rPr>
                          <m:sty m:val="p"/>
                        </m:rPr>
                        <a:rPr lang="fr-CA" b="0" i="0" smtClean="0">
                          <a:latin typeface="Cambria Math" panose="02040503050406030204" pitchFamily="18" charset="0"/>
                        </a:rPr>
                        <m:t>H</m:t>
                      </m:r>
                      <m:d>
                        <m:dPr>
                          <m:ctrlPr>
                            <a:rPr lang="fr-CA" i="1">
                              <a:latin typeface="Cambria Math" panose="02040503050406030204" pitchFamily="18" charset="0"/>
                            </a:rPr>
                          </m:ctrlPr>
                        </m:dPr>
                        <m:e>
                          <m:r>
                            <m:rPr>
                              <m:sty m:val="p"/>
                            </m:rPr>
                            <a:rPr lang="el-GR" i="1">
                              <a:latin typeface="Cambria Math" panose="02040503050406030204" pitchFamily="18" charset="0"/>
                              <a:ea typeface="Cambria Math" panose="02040503050406030204" pitchFamily="18" charset="0"/>
                            </a:rPr>
                            <m:t>Ω</m:t>
                          </m:r>
                        </m:e>
                      </m:d>
                      <m:r>
                        <a:rPr lang="fr-CA" b="0" i="0" smtClean="0">
                          <a:latin typeface="Cambria Math" panose="02040503050406030204" pitchFamily="18" charset="0"/>
                        </a:rPr>
                        <m:t>−</m:t>
                      </m:r>
                      <m:r>
                        <m:rPr>
                          <m:sty m:val="p"/>
                        </m:rPr>
                        <a:rPr lang="fr-CA" b="0" i="0" smtClean="0">
                          <a:latin typeface="Cambria Math" panose="02040503050406030204" pitchFamily="18" charset="0"/>
                        </a:rPr>
                        <m:t>H</m:t>
                      </m:r>
                      <m:r>
                        <a:rPr lang="fr-CA" b="0" i="0" smtClean="0">
                          <a:latin typeface="Cambria Math" panose="02040503050406030204" pitchFamily="18" charset="0"/>
                        </a:rPr>
                        <m:t>(</m:t>
                      </m:r>
                      <m:r>
                        <m:rPr>
                          <m:sty m:val="p"/>
                        </m:rPr>
                        <a:rPr lang="el-GR" i="1">
                          <a:latin typeface="Cambria Math" panose="02040503050406030204" pitchFamily="18" charset="0"/>
                          <a:ea typeface="Cambria Math" panose="02040503050406030204" pitchFamily="18" charset="0"/>
                        </a:rPr>
                        <m:t>Ω</m:t>
                      </m:r>
                      <m:r>
                        <a:rPr lang="fr-CA" b="0" i="0" smtClean="0">
                          <a:latin typeface="Cambria Math" panose="02040503050406030204" pitchFamily="18" charset="0"/>
                          <a:ea typeface="Cambria Math" panose="02040503050406030204" pitchFamily="18" charset="0"/>
                        </a:rPr>
                        <m:t>|</m:t>
                      </m:r>
                      <m:r>
                        <a:rPr lang="fr-CA" i="1">
                          <a:latin typeface="Cambria Math" panose="02040503050406030204" pitchFamily="18" charset="0"/>
                          <a:ea typeface="Cambria Math" panose="02040503050406030204" pitchFamily="18" charset="0"/>
                        </a:rPr>
                        <m:t>ℂ</m:t>
                      </m:r>
                      <m:r>
                        <a:rPr lang="fr-CA" b="0" i="0" smtClean="0">
                          <a:latin typeface="Cambria Math" panose="02040503050406030204" pitchFamily="18" charset="0"/>
                        </a:rPr>
                        <m:t>)</m:t>
                      </m:r>
                    </m:oMath>
                  </m:oMathPara>
                </a14:m>
                <a:endParaRPr lang="en-CA" dirty="0"/>
              </a:p>
              <a:p>
                <a14:m>
                  <m:oMath xmlns:m="http://schemas.openxmlformats.org/officeDocument/2006/math">
                    <m:r>
                      <m:rPr>
                        <m:sty m:val="p"/>
                      </m:rPr>
                      <a:rPr lang="fr-CA" b="0" i="0" smtClean="0">
                        <a:latin typeface="Cambria Math" panose="02040503050406030204" pitchFamily="18" charset="0"/>
                      </a:rPr>
                      <m:t>I</m:t>
                    </m:r>
                  </m:oMath>
                </a14:m>
                <a:r>
                  <a:rPr lang="en-CA" dirty="0"/>
                  <a:t> is the </a:t>
                </a:r>
                <a:r>
                  <a:rPr lang="en-CA" dirty="0" err="1"/>
                  <a:t>infogain</a:t>
                </a:r>
                <a:r>
                  <a:rPr lang="en-CA" dirty="0"/>
                  <a:t> and </a:t>
                </a:r>
                <a14:m>
                  <m:oMath xmlns:m="http://schemas.openxmlformats.org/officeDocument/2006/math">
                    <m:r>
                      <m:rPr>
                        <m:sty m:val="p"/>
                      </m:rPr>
                      <a:rPr lang="fr-CA">
                        <a:latin typeface="Cambria Math" panose="02040503050406030204" pitchFamily="18" charset="0"/>
                      </a:rPr>
                      <m:t>H</m:t>
                    </m:r>
                  </m:oMath>
                </a14:m>
                <a:r>
                  <a:rPr lang="en-CA" dirty="0"/>
                  <a:t> the entropy we both saw with decision trees</a:t>
                </a:r>
              </a:p>
              <a:p>
                <a:r>
                  <a:rPr lang="en-CA" dirty="0"/>
                  <a:t>Scikit-Learn offer Normalized Mutual Information (NMI) and Adjusted Mutual Information (AMN)</a:t>
                </a:r>
              </a:p>
              <a:p>
                <a:pPr lvl="1"/>
                <a:r>
                  <a:rPr lang="en-CA" dirty="0"/>
                  <a:t>AMN is more recent and should be a better (but less common) choice</a:t>
                </a:r>
              </a:p>
            </p:txBody>
          </p:sp>
        </mc:Choice>
        <mc:Fallback>
          <p:sp>
            <p:nvSpPr>
              <p:cNvPr id="3" name="Content Placeholder 2">
                <a:extLst>
                  <a:ext uri="{FF2B5EF4-FFF2-40B4-BE49-F238E27FC236}">
                    <a16:creationId xmlns:a16="http://schemas.microsoft.com/office/drawing/2014/main" id="{48661E87-58E0-ECE2-1BDB-1BB7819A864C}"/>
                  </a:ext>
                </a:extLst>
              </p:cNvPr>
              <p:cNvSpPr>
                <a:spLocks noGrp="1" noRot="1" noChangeAspect="1" noMove="1" noResize="1" noEditPoints="1" noAdjustHandles="1" noChangeArrowheads="1" noChangeShapeType="1" noTextEdit="1"/>
              </p:cNvSpPr>
              <p:nvPr>
                <p:ph idx="1"/>
              </p:nvPr>
            </p:nvSpPr>
            <p:spPr>
              <a:blipFill>
                <a:blip r:embed="rId2"/>
                <a:stretch>
                  <a:fillRect l="-303" t="-1504"/>
                </a:stretch>
              </a:blipFill>
            </p:spPr>
            <p:txBody>
              <a:bodyPr/>
              <a:lstStyle/>
              <a:p>
                <a:r>
                  <a:rPr lang="en-CA">
                    <a:noFill/>
                  </a:rPr>
                  <a:t> </a:t>
                </a:r>
              </a:p>
            </p:txBody>
          </p:sp>
        </mc:Fallback>
      </mc:AlternateContent>
      <p:sp>
        <p:nvSpPr>
          <p:cNvPr id="4" name="Footer Placeholder 3">
            <a:extLst>
              <a:ext uri="{FF2B5EF4-FFF2-40B4-BE49-F238E27FC236}">
                <a16:creationId xmlns:a16="http://schemas.microsoft.com/office/drawing/2014/main" id="{304EC843-FC91-A4E6-F5D3-0F6EAC3D4F39}"/>
              </a:ext>
            </a:extLst>
          </p:cNvPr>
          <p:cNvSpPr>
            <a:spLocks noGrp="1"/>
          </p:cNvSpPr>
          <p:nvPr>
            <p:ph type="ftr" sz="quarter" idx="11"/>
          </p:nvPr>
        </p:nvSpPr>
        <p:spPr/>
        <p:txBody>
          <a:bodyPr/>
          <a:lstStyle/>
          <a:p>
            <a:endParaRPr lang="fr-FR"/>
          </a:p>
        </p:txBody>
      </p:sp>
      <p:sp>
        <p:nvSpPr>
          <p:cNvPr id="5" name="Slide Number Placeholder 4">
            <a:extLst>
              <a:ext uri="{FF2B5EF4-FFF2-40B4-BE49-F238E27FC236}">
                <a16:creationId xmlns:a16="http://schemas.microsoft.com/office/drawing/2014/main" id="{C00DD5F2-E1F5-2ED4-D73F-DF3ED5CC77F1}"/>
              </a:ext>
            </a:extLst>
          </p:cNvPr>
          <p:cNvSpPr>
            <a:spLocks noGrp="1"/>
          </p:cNvSpPr>
          <p:nvPr>
            <p:ph type="sldNum" sz="quarter" idx="12"/>
          </p:nvPr>
        </p:nvSpPr>
        <p:spPr/>
        <p:txBody>
          <a:bodyPr/>
          <a:lstStyle/>
          <a:p>
            <a:fld id="{622602D6-36C8-4247-8F95-FE9D8C4F108F}" type="slidenum">
              <a:rPr lang="fr-FR" smtClean="0"/>
              <a:t>21</a:t>
            </a:fld>
            <a:endParaRPr lang="fr-FR"/>
          </a:p>
        </p:txBody>
      </p:sp>
    </p:spTree>
    <p:extLst>
      <p:ext uri="{BB962C8B-B14F-4D97-AF65-F5344CB8AC3E}">
        <p14:creationId xmlns:p14="http://schemas.microsoft.com/office/powerpoint/2010/main" val="22353641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B0B6A2-AF89-C062-D595-EFCD6B9FBB19}"/>
              </a:ext>
            </a:extLst>
          </p:cNvPr>
          <p:cNvSpPr>
            <a:spLocks noGrp="1"/>
          </p:cNvSpPr>
          <p:nvPr>
            <p:ph type="title"/>
          </p:nvPr>
        </p:nvSpPr>
        <p:spPr/>
        <p:txBody>
          <a:bodyPr/>
          <a:lstStyle/>
          <a:p>
            <a:r>
              <a:rPr lang="en-CA" dirty="0"/>
              <a:t>Without labels?</a:t>
            </a:r>
          </a:p>
        </p:txBody>
      </p:sp>
      <p:sp>
        <p:nvSpPr>
          <p:cNvPr id="3" name="Content Placeholder 2">
            <a:extLst>
              <a:ext uri="{FF2B5EF4-FFF2-40B4-BE49-F238E27FC236}">
                <a16:creationId xmlns:a16="http://schemas.microsoft.com/office/drawing/2014/main" id="{DB66CBD5-4695-CBE6-8619-D18B99C843E9}"/>
              </a:ext>
            </a:extLst>
          </p:cNvPr>
          <p:cNvSpPr>
            <a:spLocks noGrp="1"/>
          </p:cNvSpPr>
          <p:nvPr>
            <p:ph idx="1"/>
          </p:nvPr>
        </p:nvSpPr>
        <p:spPr/>
        <p:txBody>
          <a:bodyPr>
            <a:normAutofit/>
          </a:bodyPr>
          <a:lstStyle/>
          <a:p>
            <a:r>
              <a:rPr lang="en-CA" dirty="0"/>
              <a:t>Obviously, we often don’t have the luxury of computing those measures with labels</a:t>
            </a:r>
          </a:p>
          <a:p>
            <a:r>
              <a:rPr lang="en-CA" dirty="0"/>
              <a:t>There are, therefore, several other measures</a:t>
            </a:r>
          </a:p>
          <a:p>
            <a:endParaRPr lang="en-CA" dirty="0"/>
          </a:p>
          <a:p>
            <a:r>
              <a:rPr lang="en-US" dirty="0"/>
              <a:t>Silhouette Score: </a:t>
            </a:r>
          </a:p>
          <a:p>
            <a:pPr lvl="1"/>
            <a:r>
              <a:rPr lang="en-US" dirty="0"/>
              <a:t>Measures how similar an object is to its own cluster compared to other clusters</a:t>
            </a:r>
          </a:p>
          <a:p>
            <a:pPr lvl="1"/>
            <a:r>
              <a:rPr lang="en-US" dirty="0"/>
              <a:t>The value ranges from -1 (incorrect clustering) to +1 (highly dense clustering).</a:t>
            </a:r>
          </a:p>
          <a:p>
            <a:r>
              <a:rPr lang="en-US" dirty="0"/>
              <a:t>Davies-Bouldin Index: </a:t>
            </a:r>
          </a:p>
          <a:p>
            <a:pPr lvl="1"/>
            <a:r>
              <a:rPr lang="en-US" dirty="0"/>
              <a:t>The average similarity between each cluster and its most similar one, where lower values mean better clustering</a:t>
            </a:r>
          </a:p>
        </p:txBody>
      </p:sp>
      <p:sp>
        <p:nvSpPr>
          <p:cNvPr id="4" name="Footer Placeholder 3">
            <a:extLst>
              <a:ext uri="{FF2B5EF4-FFF2-40B4-BE49-F238E27FC236}">
                <a16:creationId xmlns:a16="http://schemas.microsoft.com/office/drawing/2014/main" id="{20E7E319-C17D-5544-F81A-F6948DC610F6}"/>
              </a:ext>
            </a:extLst>
          </p:cNvPr>
          <p:cNvSpPr>
            <a:spLocks noGrp="1"/>
          </p:cNvSpPr>
          <p:nvPr>
            <p:ph type="ftr" sz="quarter" idx="11"/>
          </p:nvPr>
        </p:nvSpPr>
        <p:spPr/>
        <p:txBody>
          <a:bodyPr/>
          <a:lstStyle/>
          <a:p>
            <a:endParaRPr lang="fr-FR"/>
          </a:p>
        </p:txBody>
      </p:sp>
      <p:sp>
        <p:nvSpPr>
          <p:cNvPr id="5" name="Slide Number Placeholder 4">
            <a:extLst>
              <a:ext uri="{FF2B5EF4-FFF2-40B4-BE49-F238E27FC236}">
                <a16:creationId xmlns:a16="http://schemas.microsoft.com/office/drawing/2014/main" id="{144BB722-DE17-5B5F-C8C8-5772F1402E00}"/>
              </a:ext>
            </a:extLst>
          </p:cNvPr>
          <p:cNvSpPr>
            <a:spLocks noGrp="1"/>
          </p:cNvSpPr>
          <p:nvPr>
            <p:ph type="sldNum" sz="quarter" idx="12"/>
          </p:nvPr>
        </p:nvSpPr>
        <p:spPr/>
        <p:txBody>
          <a:bodyPr/>
          <a:lstStyle/>
          <a:p>
            <a:fld id="{622602D6-36C8-4247-8F95-FE9D8C4F108F}" type="slidenum">
              <a:rPr lang="fr-FR" smtClean="0"/>
              <a:t>22</a:t>
            </a:fld>
            <a:endParaRPr lang="fr-FR"/>
          </a:p>
        </p:txBody>
      </p:sp>
    </p:spTree>
    <p:extLst>
      <p:ext uri="{BB962C8B-B14F-4D97-AF65-F5344CB8AC3E}">
        <p14:creationId xmlns:p14="http://schemas.microsoft.com/office/powerpoint/2010/main" val="15344479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B0B6A2-AF89-C062-D595-EFCD6B9FBB19}"/>
              </a:ext>
            </a:extLst>
          </p:cNvPr>
          <p:cNvSpPr>
            <a:spLocks noGrp="1"/>
          </p:cNvSpPr>
          <p:nvPr>
            <p:ph type="title"/>
          </p:nvPr>
        </p:nvSpPr>
        <p:spPr/>
        <p:txBody>
          <a:bodyPr/>
          <a:lstStyle/>
          <a:p>
            <a:r>
              <a:rPr lang="en-CA" dirty="0"/>
              <a:t>Without labels?</a:t>
            </a:r>
          </a:p>
        </p:txBody>
      </p:sp>
      <p:sp>
        <p:nvSpPr>
          <p:cNvPr id="3" name="Content Placeholder 2">
            <a:extLst>
              <a:ext uri="{FF2B5EF4-FFF2-40B4-BE49-F238E27FC236}">
                <a16:creationId xmlns:a16="http://schemas.microsoft.com/office/drawing/2014/main" id="{DB66CBD5-4695-CBE6-8619-D18B99C843E9}"/>
              </a:ext>
            </a:extLst>
          </p:cNvPr>
          <p:cNvSpPr>
            <a:spLocks noGrp="1"/>
          </p:cNvSpPr>
          <p:nvPr>
            <p:ph idx="1"/>
          </p:nvPr>
        </p:nvSpPr>
        <p:spPr/>
        <p:txBody>
          <a:bodyPr>
            <a:normAutofit/>
          </a:bodyPr>
          <a:lstStyle/>
          <a:p>
            <a:r>
              <a:rPr lang="en-US" dirty="0" err="1"/>
              <a:t>Calinski-Harabasz</a:t>
            </a:r>
            <a:r>
              <a:rPr lang="en-US" dirty="0"/>
              <a:t> Index: </a:t>
            </a:r>
          </a:p>
          <a:p>
            <a:pPr lvl="1"/>
            <a:r>
              <a:rPr lang="en-US" dirty="0"/>
              <a:t>Also known as the Variance Ratio Criterion, it measures the dispersion between and within clusters</a:t>
            </a:r>
          </a:p>
          <a:p>
            <a:pPr lvl="1"/>
            <a:r>
              <a:rPr lang="en-US" dirty="0"/>
              <a:t>A higher score indicates better defined clusters</a:t>
            </a:r>
          </a:p>
          <a:p>
            <a:r>
              <a:rPr lang="en-US" dirty="0"/>
              <a:t>Dunn Index (not in Scikit-Learn): </a:t>
            </a:r>
          </a:p>
          <a:p>
            <a:pPr lvl="1"/>
            <a:r>
              <a:rPr lang="en-US" dirty="0"/>
              <a:t>Identifies sets of clusters that are well-separated by considering the ratio between the smallest inter-cluster distance to the largest intra-cluster distance</a:t>
            </a:r>
          </a:p>
          <a:p>
            <a:pPr lvl="1"/>
            <a:endParaRPr lang="en-US" dirty="0"/>
          </a:p>
          <a:p>
            <a:r>
              <a:rPr lang="en-US" dirty="0"/>
              <a:t>In addition to those, Scikit-Learn offers: V-measure, Contingency Matrix, and Pair Confusion Matrix</a:t>
            </a:r>
          </a:p>
        </p:txBody>
      </p:sp>
      <p:sp>
        <p:nvSpPr>
          <p:cNvPr id="4" name="Footer Placeholder 3">
            <a:extLst>
              <a:ext uri="{FF2B5EF4-FFF2-40B4-BE49-F238E27FC236}">
                <a16:creationId xmlns:a16="http://schemas.microsoft.com/office/drawing/2014/main" id="{20E7E319-C17D-5544-F81A-F6948DC610F6}"/>
              </a:ext>
            </a:extLst>
          </p:cNvPr>
          <p:cNvSpPr>
            <a:spLocks noGrp="1"/>
          </p:cNvSpPr>
          <p:nvPr>
            <p:ph type="ftr" sz="quarter" idx="11"/>
          </p:nvPr>
        </p:nvSpPr>
        <p:spPr/>
        <p:txBody>
          <a:bodyPr/>
          <a:lstStyle/>
          <a:p>
            <a:endParaRPr lang="fr-FR"/>
          </a:p>
        </p:txBody>
      </p:sp>
      <p:sp>
        <p:nvSpPr>
          <p:cNvPr id="5" name="Slide Number Placeholder 4">
            <a:extLst>
              <a:ext uri="{FF2B5EF4-FFF2-40B4-BE49-F238E27FC236}">
                <a16:creationId xmlns:a16="http://schemas.microsoft.com/office/drawing/2014/main" id="{144BB722-DE17-5B5F-C8C8-5772F1402E00}"/>
              </a:ext>
            </a:extLst>
          </p:cNvPr>
          <p:cNvSpPr>
            <a:spLocks noGrp="1"/>
          </p:cNvSpPr>
          <p:nvPr>
            <p:ph type="sldNum" sz="quarter" idx="12"/>
          </p:nvPr>
        </p:nvSpPr>
        <p:spPr/>
        <p:txBody>
          <a:bodyPr/>
          <a:lstStyle/>
          <a:p>
            <a:fld id="{622602D6-36C8-4247-8F95-FE9D8C4F108F}" type="slidenum">
              <a:rPr lang="fr-FR" smtClean="0"/>
              <a:t>23</a:t>
            </a:fld>
            <a:endParaRPr lang="fr-FR"/>
          </a:p>
        </p:txBody>
      </p:sp>
    </p:spTree>
    <p:extLst>
      <p:ext uri="{BB962C8B-B14F-4D97-AF65-F5344CB8AC3E}">
        <p14:creationId xmlns:p14="http://schemas.microsoft.com/office/powerpoint/2010/main" val="21622685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re 7"/>
          <p:cNvSpPr>
            <a:spLocks noGrp="1"/>
          </p:cNvSpPr>
          <p:nvPr>
            <p:ph type="title"/>
          </p:nvPr>
        </p:nvSpPr>
        <p:spPr>
          <a:xfrm>
            <a:off x="3158399" y="2266446"/>
            <a:ext cx="6960870" cy="1318728"/>
          </a:xfrm>
        </p:spPr>
        <p:txBody>
          <a:bodyPr>
            <a:normAutofit/>
          </a:bodyPr>
          <a:lstStyle/>
          <a:p>
            <a:r>
              <a:rPr lang="en-CA" noProof="0" dirty="0"/>
              <a:t>Main References</a:t>
            </a:r>
          </a:p>
        </p:txBody>
      </p:sp>
      <p:sp>
        <p:nvSpPr>
          <p:cNvPr id="9" name="Espace réservé du texte 8"/>
          <p:cNvSpPr>
            <a:spLocks noGrp="1"/>
          </p:cNvSpPr>
          <p:nvPr>
            <p:ph type="body" idx="1"/>
          </p:nvPr>
        </p:nvSpPr>
        <p:spPr>
          <a:xfrm>
            <a:off x="2169450" y="3585173"/>
            <a:ext cx="8027770" cy="3032910"/>
          </a:xfrm>
        </p:spPr>
        <p:txBody>
          <a:bodyPr>
            <a:normAutofit fontScale="92500" lnSpcReduction="20000"/>
          </a:bodyPr>
          <a:lstStyle/>
          <a:p>
            <a:pPr marL="285750" indent="-285750">
              <a:lnSpc>
                <a:spcPct val="120000"/>
              </a:lnSpc>
              <a:spcBef>
                <a:spcPts val="300"/>
              </a:spcBef>
              <a:buFont typeface="Arial" panose="020B0604020202020204" pitchFamily="34" charset="0"/>
              <a:buChar char="•"/>
            </a:pPr>
            <a:r>
              <a:rPr lang="en-CA" noProof="0" dirty="0"/>
              <a:t>Russell S., Norvig P., </a:t>
            </a:r>
            <a:r>
              <a:rPr lang="en-CA" i="1" noProof="0" dirty="0"/>
              <a:t>Artificial Intelligence: A Modern Approach</a:t>
            </a:r>
            <a:r>
              <a:rPr lang="en-CA" noProof="0" dirty="0"/>
              <a:t>. Prentice-Hall, Englewood Cliffs, 2021.</a:t>
            </a:r>
          </a:p>
          <a:p>
            <a:pPr marL="285750" indent="-285750">
              <a:lnSpc>
                <a:spcPct val="120000"/>
              </a:lnSpc>
              <a:spcBef>
                <a:spcPts val="300"/>
              </a:spcBef>
              <a:buFont typeface="Arial" panose="020B0604020202020204" pitchFamily="34" charset="0"/>
              <a:buChar char="•"/>
            </a:pPr>
            <a:r>
              <a:rPr lang="en-CA" noProof="0" dirty="0"/>
              <a:t>Aggarwal, C. C., Neural networks and deep learning. Springer, 2023.</a:t>
            </a:r>
          </a:p>
          <a:p>
            <a:pPr marL="285750" indent="-285750">
              <a:lnSpc>
                <a:spcPct val="120000"/>
              </a:lnSpc>
              <a:spcBef>
                <a:spcPts val="300"/>
              </a:spcBef>
              <a:buFont typeface="Arial" panose="020B0604020202020204" pitchFamily="34" charset="0"/>
              <a:buChar char="•"/>
            </a:pPr>
            <a:r>
              <a:rPr lang="en-CA" noProof="0" dirty="0"/>
              <a:t>Goodfellow I., Bengio Y., </a:t>
            </a:r>
            <a:r>
              <a:rPr lang="en-CA" i="1" noProof="0" dirty="0"/>
              <a:t>Deep Learning</a:t>
            </a:r>
            <a:r>
              <a:rPr lang="en-CA" noProof="0" dirty="0"/>
              <a:t>. The MIT Press, 2016.</a:t>
            </a:r>
          </a:p>
          <a:p>
            <a:pPr marL="285750" indent="-285750">
              <a:lnSpc>
                <a:spcPct val="120000"/>
              </a:lnSpc>
              <a:spcBef>
                <a:spcPts val="300"/>
              </a:spcBef>
              <a:buFont typeface="Arial" panose="020B0604020202020204" pitchFamily="34" charset="0"/>
              <a:buChar char="•"/>
            </a:pPr>
            <a:r>
              <a:rPr lang="en-CA" noProof="0" dirty="0" err="1"/>
              <a:t>Raschka</a:t>
            </a:r>
            <a:r>
              <a:rPr lang="en-CA" noProof="0" dirty="0"/>
              <a:t> S., </a:t>
            </a:r>
            <a:r>
              <a:rPr lang="en-CA" i="1" noProof="0" dirty="0"/>
              <a:t>Python Machine Learning</a:t>
            </a:r>
            <a:r>
              <a:rPr lang="en-CA" noProof="0" dirty="0"/>
              <a:t>, </a:t>
            </a:r>
            <a:r>
              <a:rPr lang="en-CA" noProof="0" dirty="0" err="1"/>
              <a:t>Packt</a:t>
            </a:r>
            <a:r>
              <a:rPr lang="en-CA" noProof="0" dirty="0"/>
              <a:t> Publishing, 2015.</a:t>
            </a:r>
          </a:p>
          <a:p>
            <a:pPr marL="285750" indent="-285750">
              <a:lnSpc>
                <a:spcPct val="120000"/>
              </a:lnSpc>
              <a:spcBef>
                <a:spcPts val="300"/>
              </a:spcBef>
              <a:buFont typeface="Arial" panose="020B0604020202020204" pitchFamily="34" charset="0"/>
              <a:buChar char="•"/>
            </a:pPr>
            <a:r>
              <a:rPr lang="en-CA" noProof="0" dirty="0"/>
              <a:t>Sutton R.S., </a:t>
            </a:r>
            <a:r>
              <a:rPr lang="en-CA" noProof="0" dirty="0" err="1"/>
              <a:t>Barto</a:t>
            </a:r>
            <a:r>
              <a:rPr lang="en-CA" noProof="0" dirty="0"/>
              <a:t> A.G., </a:t>
            </a:r>
            <a:r>
              <a:rPr lang="en-CA" i="1" noProof="0" dirty="0"/>
              <a:t>Reinforcement Learning: An Introduction</a:t>
            </a:r>
            <a:r>
              <a:rPr lang="en-CA" noProof="0" dirty="0"/>
              <a:t>, A Bradford Book, 2021.</a:t>
            </a:r>
          </a:p>
          <a:p>
            <a:pPr marL="285750" indent="-285750">
              <a:lnSpc>
                <a:spcPct val="120000"/>
              </a:lnSpc>
              <a:spcBef>
                <a:spcPts val="300"/>
              </a:spcBef>
              <a:buFont typeface="Arial" panose="020B0604020202020204" pitchFamily="34" charset="0"/>
              <a:buChar char="•"/>
            </a:pPr>
            <a:r>
              <a:rPr lang="en-CA" noProof="0" dirty="0"/>
              <a:t>Witten I.H., Frank E., Hall M.A., Pal C. </a:t>
            </a:r>
            <a:r>
              <a:rPr lang="en-CA" i="1" noProof="0" dirty="0"/>
              <a:t>Data Mining: Practical Machine Learning Tools and Techniques</a:t>
            </a:r>
            <a:r>
              <a:rPr lang="en-CA" noProof="0" dirty="0"/>
              <a:t>, Morgan Kaufmann, 2016.</a:t>
            </a:r>
          </a:p>
          <a:p>
            <a:endParaRPr lang="en-CA" noProof="0" dirty="0"/>
          </a:p>
        </p:txBody>
      </p:sp>
      <p:sp>
        <p:nvSpPr>
          <p:cNvPr id="5" name="Espace réservé du numéro de diapositive 4"/>
          <p:cNvSpPr>
            <a:spLocks noGrp="1"/>
          </p:cNvSpPr>
          <p:nvPr>
            <p:ph type="sldNum" sz="quarter" idx="12"/>
          </p:nvPr>
        </p:nvSpPr>
        <p:spPr/>
        <p:txBody>
          <a:bodyPr/>
          <a:lstStyle/>
          <a:p>
            <a:fld id="{622602D6-36C8-4247-8F95-FE9D8C4F108F}" type="slidenum">
              <a:rPr lang="fr-FR" smtClean="0"/>
              <a:t>24</a:t>
            </a:fld>
            <a:endParaRPr lang="fr-FR" dirty="0"/>
          </a:p>
        </p:txBody>
      </p:sp>
    </p:spTree>
    <p:extLst>
      <p:ext uri="{BB962C8B-B14F-4D97-AF65-F5344CB8AC3E}">
        <p14:creationId xmlns:p14="http://schemas.microsoft.com/office/powerpoint/2010/main" val="29956138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554654B-04CE-447E-8FCE-618DDED0A978}"/>
              </a:ext>
            </a:extLst>
          </p:cNvPr>
          <p:cNvSpPr>
            <a:spLocks noGrp="1"/>
          </p:cNvSpPr>
          <p:nvPr>
            <p:ph type="title"/>
          </p:nvPr>
        </p:nvSpPr>
        <p:spPr/>
        <p:txBody>
          <a:bodyPr/>
          <a:lstStyle/>
          <a:p>
            <a:r>
              <a:rPr lang="en-CA" noProof="0"/>
              <a:t>Affinity Propagation</a:t>
            </a:r>
            <a:endParaRPr lang="en-CA" noProof="0" dirty="0"/>
          </a:p>
        </p:txBody>
      </p:sp>
      <mc:AlternateContent xmlns:mc="http://schemas.openxmlformats.org/markup-compatibility/2006" xmlns:a14="http://schemas.microsoft.com/office/drawing/2010/main">
        <mc:Choice Requires="a14">
          <p:sp>
            <p:nvSpPr>
              <p:cNvPr id="3" name="Espace réservé du texte 2">
                <a:extLst>
                  <a:ext uri="{FF2B5EF4-FFF2-40B4-BE49-F238E27FC236}">
                    <a16:creationId xmlns:a16="http://schemas.microsoft.com/office/drawing/2014/main" id="{25071CA8-EE20-4F99-A089-4643E3CBDFCE}"/>
                  </a:ext>
                </a:extLst>
              </p:cNvPr>
              <p:cNvSpPr>
                <a:spLocks noGrp="1"/>
              </p:cNvSpPr>
              <p:nvPr>
                <p:ph idx="1"/>
              </p:nvPr>
            </p:nvSpPr>
            <p:spPr/>
            <p:txBody>
              <a:bodyPr/>
              <a:lstStyle/>
              <a:p>
                <a:r>
                  <a:rPr lang="en-CA" noProof="0"/>
                  <a:t>Also generally considered a partitioning algorithm</a:t>
                </a:r>
              </a:p>
              <a:p>
                <a:r>
                  <a:rPr lang="en-CA" noProof="0"/>
                  <a:t>No need to select the number of clusters</a:t>
                </a:r>
              </a:p>
              <a:p>
                <a:r>
                  <a:rPr lang="en-CA" noProof="0"/>
                  <a:t>It uses the similarity between all pairs of instances in the dataset</a:t>
                </a:r>
              </a:p>
              <a:p>
                <a:pPr marL="1337700" lvl="1" indent="-609585">
                  <a:buFont typeface="+mj-lt"/>
                  <a:buAutoNum type="arabicPeriod"/>
                </a:pPr>
                <a:r>
                  <a:rPr lang="en-US" noProof="0"/>
                  <a:t>Calculation </a:t>
                </a:r>
                <a:r>
                  <a:rPr lang="en-US" noProof="0" dirty="0"/>
                  <a:t>of responsibilities → how well suited an instance can be to serve as an exemplar for another.</a:t>
                </a:r>
              </a:p>
              <a:p>
                <a:pPr marL="1337700" lvl="1" indent="-609585">
                  <a:buFont typeface="+mj-lt"/>
                  <a:buAutoNum type="arabicPeriod"/>
                </a:pPr>
                <a:r>
                  <a:rPr lang="en-US" noProof="0" dirty="0"/>
                  <a:t>Calculation of availabilities → how suitable an instance can be as an exemplar for another, considering the support of other instances.</a:t>
                </a:r>
              </a:p>
              <a:p>
                <a:pPr marL="285750" indent="-285750"/>
                <a:r>
                  <a:rPr lang="en-CA" noProof="0" dirty="0">
                    <a:sym typeface="Wingdings" panose="05000000000000000000" pitchFamily="2" charset="2"/>
                  </a:rPr>
                  <a:t>Very </a:t>
                </a:r>
                <a:r>
                  <a:rPr lang="en-CA" noProof="0" dirty="0" err="1">
                    <a:sym typeface="Wingdings" panose="05000000000000000000" pitchFamily="2" charset="2"/>
                  </a:rPr>
                  <a:t>simpl</a:t>
                </a:r>
                <a:r>
                  <a:rPr lang="en-CA" dirty="0">
                    <a:sym typeface="Wingdings" panose="05000000000000000000" pitchFamily="2" charset="2"/>
                  </a:rPr>
                  <a:t>e algorithm, also considerably slower (</a:t>
                </a:r>
                <a14:m>
                  <m:oMath xmlns:m="http://schemas.openxmlformats.org/officeDocument/2006/math">
                    <m:r>
                      <a:rPr lang="fr-CA" b="0" i="1" smtClean="0">
                        <a:latin typeface="Cambria Math" panose="02040503050406030204" pitchFamily="18" charset="0"/>
                      </a:rPr>
                      <m:t>𝑛</m:t>
                    </m:r>
                    <m:r>
                      <a:rPr lang="en-CA" i="1">
                        <a:latin typeface="Cambria Math" panose="02040503050406030204" pitchFamily="18" charset="0"/>
                      </a:rPr>
                      <m:t> </m:t>
                    </m:r>
                  </m:oMath>
                </a14:m>
                <a:r>
                  <a:rPr lang="en-CA" noProof="0" dirty="0">
                    <a:sym typeface="Wingdings" panose="05000000000000000000" pitchFamily="2" charset="2"/>
                  </a:rPr>
                  <a:t>samples and </a:t>
                </a:r>
                <a14:m>
                  <m:oMath xmlns:m="http://schemas.openxmlformats.org/officeDocument/2006/math">
                    <m:r>
                      <a:rPr lang="en-CA" i="1">
                        <a:latin typeface="Cambria Math" panose="02040503050406030204" pitchFamily="18" charset="0"/>
                      </a:rPr>
                      <m:t>𝑡</m:t>
                    </m:r>
                    <m:r>
                      <a:rPr lang="en-CA" i="1">
                        <a:latin typeface="Cambria Math" panose="02040503050406030204" pitchFamily="18" charset="0"/>
                      </a:rPr>
                      <m:t> </m:t>
                    </m:r>
                  </m:oMath>
                </a14:m>
                <a:r>
                  <a:rPr lang="en-CA" noProof="0" dirty="0">
                    <a:sym typeface="Wingdings" panose="05000000000000000000" pitchFamily="2" charset="2"/>
                  </a:rPr>
                  <a:t>max iterations):</a:t>
                </a:r>
              </a:p>
              <a:p>
                <a:pPr marL="118530" indent="0">
                  <a:buNone/>
                </a:pPr>
                <a14:m>
                  <m:oMathPara xmlns:m="http://schemas.openxmlformats.org/officeDocument/2006/math">
                    <m:oMathParaPr>
                      <m:jc m:val="centerGroup"/>
                    </m:oMathParaPr>
                    <m:oMath xmlns:m="http://schemas.openxmlformats.org/officeDocument/2006/math">
                      <m:r>
                        <a:rPr lang="en-CA" b="0" i="1" noProof="0" smtClean="0">
                          <a:latin typeface="Cambria Math" panose="02040503050406030204" pitchFamily="18" charset="0"/>
                        </a:rPr>
                        <m:t>𝑂</m:t>
                      </m:r>
                      <m:r>
                        <a:rPr lang="en-CA" b="0" i="1" noProof="0" smtClean="0">
                          <a:latin typeface="Cambria Math" panose="02040503050406030204" pitchFamily="18" charset="0"/>
                        </a:rPr>
                        <m:t>(</m:t>
                      </m:r>
                      <m:sSup>
                        <m:sSupPr>
                          <m:ctrlPr>
                            <a:rPr lang="en-CA" b="0" i="1" noProof="0" smtClean="0">
                              <a:latin typeface="Cambria Math" panose="02040503050406030204" pitchFamily="18" charset="0"/>
                            </a:rPr>
                          </m:ctrlPr>
                        </m:sSupPr>
                        <m:e>
                          <m:r>
                            <a:rPr lang="en-CA" b="0" i="1" noProof="0" smtClean="0">
                              <a:latin typeface="Cambria Math" panose="02040503050406030204" pitchFamily="18" charset="0"/>
                            </a:rPr>
                            <m:t>𝑛</m:t>
                          </m:r>
                        </m:e>
                        <m:sup>
                          <m:r>
                            <a:rPr lang="en-CA" b="0" i="1" noProof="0" smtClean="0">
                              <a:latin typeface="Cambria Math" panose="02040503050406030204" pitchFamily="18" charset="0"/>
                            </a:rPr>
                            <m:t>2</m:t>
                          </m:r>
                        </m:sup>
                      </m:sSup>
                      <m:r>
                        <a:rPr lang="en-CA" b="0" i="1" noProof="0" smtClean="0">
                          <a:latin typeface="Cambria Math" panose="02040503050406030204" pitchFamily="18" charset="0"/>
                        </a:rPr>
                        <m:t>𝑡</m:t>
                      </m:r>
                      <m:r>
                        <a:rPr lang="en-CA" b="0" i="1" noProof="0" smtClean="0">
                          <a:latin typeface="Cambria Math" panose="02040503050406030204" pitchFamily="18" charset="0"/>
                        </a:rPr>
                        <m:t>)</m:t>
                      </m:r>
                    </m:oMath>
                  </m:oMathPara>
                </a14:m>
                <a:endParaRPr lang="en-CA" noProof="0" dirty="0"/>
              </a:p>
            </p:txBody>
          </p:sp>
        </mc:Choice>
        <mc:Fallback xmlns="">
          <p:sp>
            <p:nvSpPr>
              <p:cNvPr id="3" name="Espace réservé du texte 2">
                <a:extLst>
                  <a:ext uri="{FF2B5EF4-FFF2-40B4-BE49-F238E27FC236}">
                    <a16:creationId xmlns:a16="http://schemas.microsoft.com/office/drawing/2014/main" id="{25071CA8-EE20-4F99-A089-4643E3CBDFCE}"/>
                  </a:ext>
                </a:extLst>
              </p:cNvPr>
              <p:cNvSpPr>
                <a:spLocks noGrp="1" noRot="1" noChangeAspect="1" noMove="1" noResize="1" noEditPoints="1" noAdjustHandles="1" noChangeArrowheads="1" noChangeShapeType="1" noTextEdit="1"/>
              </p:cNvSpPr>
              <p:nvPr>
                <p:ph idx="1"/>
              </p:nvPr>
            </p:nvSpPr>
            <p:spPr>
              <a:blipFill>
                <a:blip r:embed="rId3"/>
                <a:stretch>
                  <a:fillRect l="-303" t="-1504" r="-727"/>
                </a:stretch>
              </a:blipFill>
            </p:spPr>
            <p:txBody>
              <a:bodyPr/>
              <a:lstStyle/>
              <a:p>
                <a:r>
                  <a:rPr lang="en-CA">
                    <a:noFill/>
                  </a:rPr>
                  <a:t> </a:t>
                </a:r>
              </a:p>
            </p:txBody>
          </p:sp>
        </mc:Fallback>
      </mc:AlternateContent>
      <p:sp>
        <p:nvSpPr>
          <p:cNvPr id="4" name="Espace réservé du numéro de diapositive 3">
            <a:extLst>
              <a:ext uri="{FF2B5EF4-FFF2-40B4-BE49-F238E27FC236}">
                <a16:creationId xmlns:a16="http://schemas.microsoft.com/office/drawing/2014/main" id="{232D9F6E-A94A-453D-97E3-00F35CEE0165}"/>
              </a:ext>
            </a:extLst>
          </p:cNvPr>
          <p:cNvSpPr>
            <a:spLocks noGrp="1"/>
          </p:cNvSpPr>
          <p:nvPr>
            <p:ph type="sldNum" sz="quarter" idx="12"/>
          </p:nvPr>
        </p:nvSpPr>
        <p:spPr/>
        <p:txBody>
          <a:bodyPr/>
          <a:lstStyle/>
          <a:p>
            <a:pPr algn="r"/>
            <a:fld id="{00000000-1234-1234-1234-123412341234}" type="slidenum">
              <a:rPr lang="fr-CA" smtClean="0"/>
              <a:pPr algn="r"/>
              <a:t>3</a:t>
            </a:fld>
            <a:endParaRPr lang="fr-CA"/>
          </a:p>
        </p:txBody>
      </p:sp>
    </p:spTree>
    <p:extLst>
      <p:ext uri="{BB962C8B-B14F-4D97-AF65-F5344CB8AC3E}">
        <p14:creationId xmlns:p14="http://schemas.microsoft.com/office/powerpoint/2010/main" val="28729015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887ACD-922C-354B-2738-2AB1BAE62935}"/>
              </a:ext>
            </a:extLst>
          </p:cNvPr>
          <p:cNvSpPr>
            <a:spLocks noGrp="1"/>
          </p:cNvSpPr>
          <p:nvPr>
            <p:ph type="title"/>
          </p:nvPr>
        </p:nvSpPr>
        <p:spPr/>
        <p:txBody>
          <a:bodyPr/>
          <a:lstStyle/>
          <a:p>
            <a:r>
              <a:rPr lang="en-CA" noProof="0" dirty="0"/>
              <a:t>Affinity Propagation</a:t>
            </a:r>
            <a:endParaRPr lang="en-CA"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677EEC03-CE60-9532-0263-38F6646FADCB}"/>
                  </a:ext>
                </a:extLst>
              </p:cNvPr>
              <p:cNvSpPr>
                <a:spLocks noGrp="1"/>
              </p:cNvSpPr>
              <p:nvPr>
                <p:ph idx="1"/>
              </p:nvPr>
            </p:nvSpPr>
            <p:spPr/>
            <p:txBody>
              <a:bodyPr>
                <a:normAutofit lnSpcReduction="10000"/>
              </a:bodyPr>
              <a:lstStyle/>
              <a:p>
                <a:r>
                  <a:rPr lang="en-CA" dirty="0"/>
                  <a:t>From Scikit-Learn library, the responsibility of a sample </a:t>
                </a:r>
                <a14:m>
                  <m:oMath xmlns:m="http://schemas.openxmlformats.org/officeDocument/2006/math">
                    <m:r>
                      <a:rPr lang="fr-CA" b="0" i="1" smtClean="0">
                        <a:latin typeface="Cambria Math" panose="02040503050406030204" pitchFamily="18" charset="0"/>
                      </a:rPr>
                      <m:t>𝑘</m:t>
                    </m:r>
                  </m:oMath>
                </a14:m>
                <a:r>
                  <a:rPr lang="en-CA" dirty="0"/>
                  <a:t> to be exemplar of sample </a:t>
                </a:r>
                <a14:m>
                  <m:oMath xmlns:m="http://schemas.openxmlformats.org/officeDocument/2006/math">
                    <m:r>
                      <a:rPr lang="fr-CA" b="0" i="1" smtClean="0">
                        <a:latin typeface="Cambria Math" panose="02040503050406030204" pitchFamily="18" charset="0"/>
                      </a:rPr>
                      <m:t>𝑖</m:t>
                    </m:r>
                  </m:oMath>
                </a14:m>
                <a:r>
                  <a:rPr lang="en-CA" dirty="0"/>
                  <a:t> is given by:</a:t>
                </a:r>
              </a:p>
              <a:p>
                <a:pPr marL="0" indent="0" algn="ctr">
                  <a:buNone/>
                </a:pPr>
                <a14:m>
                  <m:oMath xmlns:m="http://schemas.openxmlformats.org/officeDocument/2006/math">
                    <m:r>
                      <a:rPr lang="fr-CA" b="0" i="1" smtClean="0">
                        <a:latin typeface="Cambria Math" panose="02040503050406030204" pitchFamily="18" charset="0"/>
                      </a:rPr>
                      <m:t>𝑟</m:t>
                    </m:r>
                    <m:d>
                      <m:dPr>
                        <m:ctrlPr>
                          <a:rPr lang="fr-CA" b="0" i="1" smtClean="0">
                            <a:latin typeface="Cambria Math" panose="02040503050406030204" pitchFamily="18" charset="0"/>
                          </a:rPr>
                        </m:ctrlPr>
                      </m:dPr>
                      <m:e>
                        <m:r>
                          <a:rPr lang="fr-CA" b="0" i="1" smtClean="0">
                            <a:latin typeface="Cambria Math" panose="02040503050406030204" pitchFamily="18" charset="0"/>
                          </a:rPr>
                          <m:t>𝑖</m:t>
                        </m:r>
                        <m:r>
                          <a:rPr lang="fr-CA" b="0" i="1" smtClean="0">
                            <a:latin typeface="Cambria Math" panose="02040503050406030204" pitchFamily="18" charset="0"/>
                          </a:rPr>
                          <m:t>, </m:t>
                        </m:r>
                        <m:r>
                          <a:rPr lang="fr-CA" b="0" i="1" smtClean="0">
                            <a:latin typeface="Cambria Math" panose="02040503050406030204" pitchFamily="18" charset="0"/>
                          </a:rPr>
                          <m:t>𝑘</m:t>
                        </m:r>
                      </m:e>
                    </m:d>
                    <m:r>
                      <a:rPr lang="fr-CA" b="0" i="1" smtClean="0">
                        <a:latin typeface="Cambria Math" panose="02040503050406030204" pitchFamily="18" charset="0"/>
                        <a:ea typeface="Cambria Math" panose="02040503050406030204" pitchFamily="18" charset="0"/>
                      </a:rPr>
                      <m:t>←</m:t>
                    </m:r>
                    <m:r>
                      <a:rPr lang="fr-CA" i="1">
                        <a:latin typeface="Cambria Math" panose="02040503050406030204" pitchFamily="18" charset="0"/>
                      </a:rPr>
                      <m:t>𝑠</m:t>
                    </m:r>
                    <m:d>
                      <m:dPr>
                        <m:ctrlPr>
                          <a:rPr lang="fr-CA" i="1">
                            <a:latin typeface="Cambria Math" panose="02040503050406030204" pitchFamily="18" charset="0"/>
                          </a:rPr>
                        </m:ctrlPr>
                      </m:dPr>
                      <m:e>
                        <m:r>
                          <a:rPr lang="fr-CA" i="1">
                            <a:latin typeface="Cambria Math" panose="02040503050406030204" pitchFamily="18" charset="0"/>
                          </a:rPr>
                          <m:t>𝑖</m:t>
                        </m:r>
                        <m:r>
                          <a:rPr lang="fr-CA" i="1">
                            <a:latin typeface="Cambria Math" panose="02040503050406030204" pitchFamily="18" charset="0"/>
                          </a:rPr>
                          <m:t>,</m:t>
                        </m:r>
                        <m:r>
                          <a:rPr lang="fr-CA" i="1">
                            <a:latin typeface="Cambria Math" panose="02040503050406030204" pitchFamily="18" charset="0"/>
                          </a:rPr>
                          <m:t>𝑘</m:t>
                        </m:r>
                      </m:e>
                    </m:d>
                    <m:r>
                      <a:rPr lang="fr-CA" b="0" i="1" smtClean="0">
                        <a:latin typeface="Cambria Math" panose="02040503050406030204" pitchFamily="18" charset="0"/>
                      </a:rPr>
                      <m:t>−</m:t>
                    </m:r>
                    <m:func>
                      <m:funcPr>
                        <m:ctrlPr>
                          <a:rPr lang="fr-CA" b="0" i="1" smtClean="0">
                            <a:latin typeface="Cambria Math" panose="02040503050406030204" pitchFamily="18" charset="0"/>
                          </a:rPr>
                        </m:ctrlPr>
                      </m:funcPr>
                      <m:fName>
                        <m:limLow>
                          <m:limLowPr>
                            <m:ctrlPr>
                              <a:rPr lang="fr-CA" b="0" i="1" smtClean="0">
                                <a:latin typeface="Cambria Math" panose="02040503050406030204" pitchFamily="18" charset="0"/>
                              </a:rPr>
                            </m:ctrlPr>
                          </m:limLowPr>
                          <m:e>
                            <m:r>
                              <m:rPr>
                                <m:sty m:val="p"/>
                              </m:rPr>
                              <a:rPr lang="fr-CA" b="0" i="0" smtClean="0">
                                <a:latin typeface="Cambria Math" panose="02040503050406030204" pitchFamily="18" charset="0"/>
                              </a:rPr>
                              <m:t>max</m:t>
                            </m:r>
                          </m:e>
                          <m:lim>
                            <m:sSup>
                              <m:sSupPr>
                                <m:ctrlPr>
                                  <a:rPr lang="fr-CA" b="0" i="1" smtClean="0">
                                    <a:latin typeface="Cambria Math" panose="02040503050406030204" pitchFamily="18" charset="0"/>
                                  </a:rPr>
                                </m:ctrlPr>
                              </m:sSupPr>
                              <m:e>
                                <m:r>
                                  <a:rPr lang="fr-CA" b="0" i="1" smtClean="0">
                                    <a:latin typeface="Cambria Math" panose="02040503050406030204" pitchFamily="18" charset="0"/>
                                  </a:rPr>
                                  <m:t>𝑘</m:t>
                                </m:r>
                              </m:e>
                              <m:sup>
                                <m:r>
                                  <a:rPr lang="fr-CA" b="0" i="1" smtClean="0">
                                    <a:latin typeface="Cambria Math" panose="02040503050406030204" pitchFamily="18" charset="0"/>
                                  </a:rPr>
                                  <m:t>′</m:t>
                                </m:r>
                              </m:sup>
                            </m:sSup>
                            <m:r>
                              <a:rPr lang="fr-CA" b="0" i="1" smtClean="0">
                                <a:latin typeface="Cambria Math" panose="02040503050406030204" pitchFamily="18" charset="0"/>
                                <a:ea typeface="Cambria Math" panose="02040503050406030204" pitchFamily="18" charset="0"/>
                              </a:rPr>
                              <m:t>≠</m:t>
                            </m:r>
                            <m:r>
                              <a:rPr lang="fr-CA" b="0" i="1" smtClean="0">
                                <a:latin typeface="Cambria Math" panose="02040503050406030204" pitchFamily="18" charset="0"/>
                                <a:ea typeface="Cambria Math" panose="02040503050406030204" pitchFamily="18" charset="0"/>
                              </a:rPr>
                              <m:t>𝑘</m:t>
                            </m:r>
                          </m:lim>
                        </m:limLow>
                      </m:fName>
                      <m:e>
                        <m:d>
                          <m:dPr>
                            <m:begChr m:val="{"/>
                            <m:endChr m:val="}"/>
                            <m:ctrlPr>
                              <a:rPr lang="fr-CA" b="0" i="1" smtClean="0">
                                <a:latin typeface="Cambria Math" panose="02040503050406030204" pitchFamily="18" charset="0"/>
                              </a:rPr>
                            </m:ctrlPr>
                          </m:dPr>
                          <m:e>
                            <m:r>
                              <a:rPr lang="fr-CA" b="0" i="1" smtClean="0">
                                <a:latin typeface="Cambria Math" panose="02040503050406030204" pitchFamily="18" charset="0"/>
                              </a:rPr>
                              <m:t>𝑎</m:t>
                            </m:r>
                            <m:d>
                              <m:dPr>
                                <m:ctrlPr>
                                  <a:rPr lang="fr-CA" b="0" i="1" smtClean="0">
                                    <a:latin typeface="Cambria Math" panose="02040503050406030204" pitchFamily="18" charset="0"/>
                                  </a:rPr>
                                </m:ctrlPr>
                              </m:dPr>
                              <m:e>
                                <m:r>
                                  <a:rPr lang="fr-CA" b="0" i="1" smtClean="0">
                                    <a:latin typeface="Cambria Math" panose="02040503050406030204" pitchFamily="18" charset="0"/>
                                  </a:rPr>
                                  <m:t>𝑖</m:t>
                                </m:r>
                                <m:r>
                                  <a:rPr lang="fr-CA" b="0" i="1" smtClean="0">
                                    <a:latin typeface="Cambria Math" panose="02040503050406030204" pitchFamily="18" charset="0"/>
                                  </a:rPr>
                                  <m:t>,</m:t>
                                </m:r>
                                <m:sSup>
                                  <m:sSupPr>
                                    <m:ctrlPr>
                                      <a:rPr lang="fr-CA" i="1">
                                        <a:latin typeface="Cambria Math" panose="02040503050406030204" pitchFamily="18" charset="0"/>
                                      </a:rPr>
                                    </m:ctrlPr>
                                  </m:sSupPr>
                                  <m:e>
                                    <m:r>
                                      <a:rPr lang="fr-CA" i="1">
                                        <a:latin typeface="Cambria Math" panose="02040503050406030204" pitchFamily="18" charset="0"/>
                                      </a:rPr>
                                      <m:t>𝑘</m:t>
                                    </m:r>
                                  </m:e>
                                  <m:sup>
                                    <m:r>
                                      <a:rPr lang="fr-CA" i="1">
                                        <a:latin typeface="Cambria Math" panose="02040503050406030204" pitchFamily="18" charset="0"/>
                                      </a:rPr>
                                      <m:t>′</m:t>
                                    </m:r>
                                  </m:sup>
                                </m:sSup>
                              </m:e>
                            </m:d>
                            <m:r>
                              <a:rPr lang="fr-CA" b="0" i="1" smtClean="0">
                                <a:latin typeface="Cambria Math" panose="02040503050406030204" pitchFamily="18" charset="0"/>
                              </a:rPr>
                              <m:t>+</m:t>
                            </m:r>
                            <m:r>
                              <a:rPr lang="fr-CA" b="0" i="1" smtClean="0">
                                <a:latin typeface="Cambria Math" panose="02040503050406030204" pitchFamily="18" charset="0"/>
                              </a:rPr>
                              <m:t>𝑠</m:t>
                            </m:r>
                            <m:r>
                              <a:rPr lang="fr-CA" b="0" i="1" smtClean="0">
                                <a:latin typeface="Cambria Math" panose="02040503050406030204" pitchFamily="18" charset="0"/>
                              </a:rPr>
                              <m:t>(</m:t>
                            </m:r>
                            <m:r>
                              <a:rPr lang="fr-CA" b="0" i="1" smtClean="0">
                                <a:latin typeface="Cambria Math" panose="02040503050406030204" pitchFamily="18" charset="0"/>
                              </a:rPr>
                              <m:t>𝑖</m:t>
                            </m:r>
                            <m:r>
                              <a:rPr lang="fr-CA" b="0" i="1" smtClean="0">
                                <a:latin typeface="Cambria Math" panose="02040503050406030204" pitchFamily="18" charset="0"/>
                              </a:rPr>
                              <m:t>,</m:t>
                            </m:r>
                            <m:sSup>
                              <m:sSupPr>
                                <m:ctrlPr>
                                  <a:rPr lang="fr-CA" i="1">
                                    <a:latin typeface="Cambria Math" panose="02040503050406030204" pitchFamily="18" charset="0"/>
                                  </a:rPr>
                                </m:ctrlPr>
                              </m:sSupPr>
                              <m:e>
                                <m:r>
                                  <a:rPr lang="fr-CA" i="1">
                                    <a:latin typeface="Cambria Math" panose="02040503050406030204" pitchFamily="18" charset="0"/>
                                  </a:rPr>
                                  <m:t>𝑘</m:t>
                                </m:r>
                              </m:e>
                              <m:sup>
                                <m:r>
                                  <a:rPr lang="fr-CA" i="1">
                                    <a:latin typeface="Cambria Math" panose="02040503050406030204" pitchFamily="18" charset="0"/>
                                  </a:rPr>
                                  <m:t>′</m:t>
                                </m:r>
                              </m:sup>
                            </m:sSup>
                            <m:r>
                              <a:rPr lang="fr-CA" b="0" i="1" smtClean="0">
                                <a:latin typeface="Cambria Math" panose="02040503050406030204" pitchFamily="18" charset="0"/>
                              </a:rPr>
                              <m:t>)</m:t>
                            </m:r>
                          </m:e>
                        </m:d>
                      </m:e>
                    </m:func>
                  </m:oMath>
                </a14:m>
                <a:r>
                  <a:rPr lang="en-CA" dirty="0"/>
                  <a:t> </a:t>
                </a:r>
              </a:p>
              <a:p>
                <a:r>
                  <a:rPr lang="en-CA" dirty="0"/>
                  <a:t>With </a:t>
                </a:r>
                <a14:m>
                  <m:oMath xmlns:m="http://schemas.openxmlformats.org/officeDocument/2006/math">
                    <m:r>
                      <a:rPr lang="fr-CA" b="0" i="1" smtClean="0">
                        <a:latin typeface="Cambria Math" panose="02040503050406030204" pitchFamily="18" charset="0"/>
                      </a:rPr>
                      <m:t>𝑠</m:t>
                    </m:r>
                    <m:r>
                      <a:rPr lang="fr-CA" b="0" i="1" smtClean="0">
                        <a:latin typeface="Cambria Math" panose="02040503050406030204" pitchFamily="18" charset="0"/>
                      </a:rPr>
                      <m:t>(</m:t>
                    </m:r>
                    <m:r>
                      <a:rPr lang="fr-CA" b="0" i="1" smtClean="0">
                        <a:latin typeface="Cambria Math" panose="02040503050406030204" pitchFamily="18" charset="0"/>
                      </a:rPr>
                      <m:t>𝑖</m:t>
                    </m:r>
                    <m:r>
                      <a:rPr lang="fr-CA" b="0" i="1" smtClean="0">
                        <a:latin typeface="Cambria Math" panose="02040503050406030204" pitchFamily="18" charset="0"/>
                      </a:rPr>
                      <m:t>,</m:t>
                    </m:r>
                    <m:r>
                      <a:rPr lang="fr-CA" b="0" i="1" smtClean="0">
                        <a:latin typeface="Cambria Math" panose="02040503050406030204" pitchFamily="18" charset="0"/>
                      </a:rPr>
                      <m:t>𝑘</m:t>
                    </m:r>
                    <m:r>
                      <a:rPr lang="fr-CA" b="0" i="1" smtClean="0">
                        <a:latin typeface="Cambria Math" panose="02040503050406030204" pitchFamily="18" charset="0"/>
                      </a:rPr>
                      <m:t>)</m:t>
                    </m:r>
                  </m:oMath>
                </a14:m>
                <a:r>
                  <a:rPr lang="en-CA" dirty="0"/>
                  <a:t> the similarity (can be a distance like we saw before)</a:t>
                </a:r>
              </a:p>
              <a:p>
                <a:r>
                  <a:rPr lang="en-CA" dirty="0"/>
                  <a:t>The availability is then:</a:t>
                </a:r>
              </a:p>
              <a:p>
                <a:pPr marL="0" indent="0">
                  <a:buNone/>
                </a:pPr>
                <a14:m>
                  <m:oMathPara xmlns:m="http://schemas.openxmlformats.org/officeDocument/2006/math">
                    <m:oMathParaPr>
                      <m:jc m:val="centerGroup"/>
                    </m:oMathParaPr>
                    <m:oMath xmlns:m="http://schemas.openxmlformats.org/officeDocument/2006/math">
                      <m:r>
                        <a:rPr lang="fr-CA" b="0" i="1" smtClean="0">
                          <a:latin typeface="Cambria Math" panose="02040503050406030204" pitchFamily="18" charset="0"/>
                        </a:rPr>
                        <m:t>𝑎</m:t>
                      </m:r>
                      <m:d>
                        <m:dPr>
                          <m:ctrlPr>
                            <a:rPr lang="fr-CA" b="0" i="1" smtClean="0">
                              <a:latin typeface="Cambria Math" panose="02040503050406030204" pitchFamily="18" charset="0"/>
                            </a:rPr>
                          </m:ctrlPr>
                        </m:dPr>
                        <m:e>
                          <m:r>
                            <a:rPr lang="fr-CA" b="0" i="1" smtClean="0">
                              <a:latin typeface="Cambria Math" panose="02040503050406030204" pitchFamily="18" charset="0"/>
                            </a:rPr>
                            <m:t>𝑖</m:t>
                          </m:r>
                          <m:r>
                            <a:rPr lang="fr-CA" b="0" i="1" smtClean="0">
                              <a:latin typeface="Cambria Math" panose="02040503050406030204" pitchFamily="18" charset="0"/>
                            </a:rPr>
                            <m:t>,</m:t>
                          </m:r>
                          <m:r>
                            <a:rPr lang="fr-CA" b="0" i="1" smtClean="0">
                              <a:latin typeface="Cambria Math" panose="02040503050406030204" pitchFamily="18" charset="0"/>
                            </a:rPr>
                            <m:t>𝑘</m:t>
                          </m:r>
                        </m:e>
                      </m:d>
                      <m:r>
                        <a:rPr lang="fr-CA" b="0" i="1" smtClean="0">
                          <a:latin typeface="Cambria Math" panose="02040503050406030204" pitchFamily="18" charset="0"/>
                          <a:ea typeface="Cambria Math" panose="02040503050406030204" pitchFamily="18" charset="0"/>
                        </a:rPr>
                        <m:t>←</m:t>
                      </m:r>
                      <m:func>
                        <m:funcPr>
                          <m:ctrlPr>
                            <a:rPr lang="fr-CA" b="0" i="1" smtClean="0">
                              <a:latin typeface="Cambria Math" panose="02040503050406030204" pitchFamily="18" charset="0"/>
                              <a:ea typeface="Cambria Math" panose="02040503050406030204" pitchFamily="18" charset="0"/>
                            </a:rPr>
                          </m:ctrlPr>
                        </m:funcPr>
                        <m:fName>
                          <m:r>
                            <m:rPr>
                              <m:sty m:val="p"/>
                            </m:rPr>
                            <a:rPr lang="fr-CA" b="0" i="0" smtClean="0">
                              <a:latin typeface="Cambria Math" panose="02040503050406030204" pitchFamily="18" charset="0"/>
                              <a:ea typeface="Cambria Math" panose="02040503050406030204" pitchFamily="18" charset="0"/>
                            </a:rPr>
                            <m:t>min</m:t>
                          </m:r>
                        </m:fName>
                        <m:e>
                          <m:d>
                            <m:dPr>
                              <m:ctrlPr>
                                <a:rPr lang="fr-CA" b="0" i="1" smtClean="0">
                                  <a:latin typeface="Cambria Math" panose="02040503050406030204" pitchFamily="18" charset="0"/>
                                  <a:ea typeface="Cambria Math" panose="02040503050406030204" pitchFamily="18" charset="0"/>
                                </a:rPr>
                              </m:ctrlPr>
                            </m:dPr>
                            <m:e>
                              <m:r>
                                <a:rPr lang="fr-CA" b="0" i="1" smtClean="0">
                                  <a:latin typeface="Cambria Math" panose="02040503050406030204" pitchFamily="18" charset="0"/>
                                  <a:ea typeface="Cambria Math" panose="02040503050406030204" pitchFamily="18" charset="0"/>
                                </a:rPr>
                                <m:t>0, </m:t>
                              </m:r>
                              <m:r>
                                <a:rPr lang="fr-CA" b="0" i="1" smtClean="0">
                                  <a:latin typeface="Cambria Math" panose="02040503050406030204" pitchFamily="18" charset="0"/>
                                  <a:ea typeface="Cambria Math" panose="02040503050406030204" pitchFamily="18" charset="0"/>
                                </a:rPr>
                                <m:t>𝑟</m:t>
                              </m:r>
                              <m:d>
                                <m:dPr>
                                  <m:ctrlPr>
                                    <a:rPr lang="fr-CA" b="0" i="1" smtClean="0">
                                      <a:latin typeface="Cambria Math" panose="02040503050406030204" pitchFamily="18" charset="0"/>
                                      <a:ea typeface="Cambria Math" panose="02040503050406030204" pitchFamily="18" charset="0"/>
                                    </a:rPr>
                                  </m:ctrlPr>
                                </m:dPr>
                                <m:e>
                                  <m:r>
                                    <a:rPr lang="fr-CA" b="0" i="1" smtClean="0">
                                      <a:latin typeface="Cambria Math" panose="02040503050406030204" pitchFamily="18" charset="0"/>
                                      <a:ea typeface="Cambria Math" panose="02040503050406030204" pitchFamily="18" charset="0"/>
                                    </a:rPr>
                                    <m:t>𝑘</m:t>
                                  </m:r>
                                  <m:r>
                                    <a:rPr lang="fr-CA" b="0" i="1" smtClean="0">
                                      <a:latin typeface="Cambria Math" panose="02040503050406030204" pitchFamily="18" charset="0"/>
                                      <a:ea typeface="Cambria Math" panose="02040503050406030204" pitchFamily="18" charset="0"/>
                                    </a:rPr>
                                    <m:t>,</m:t>
                                  </m:r>
                                  <m:r>
                                    <a:rPr lang="fr-CA" b="0" i="1" smtClean="0">
                                      <a:latin typeface="Cambria Math" panose="02040503050406030204" pitchFamily="18" charset="0"/>
                                      <a:ea typeface="Cambria Math" panose="02040503050406030204" pitchFamily="18" charset="0"/>
                                    </a:rPr>
                                    <m:t>𝑘</m:t>
                                  </m:r>
                                </m:e>
                              </m:d>
                              <m:r>
                                <a:rPr lang="fr-CA" b="0" i="1" smtClean="0">
                                  <a:latin typeface="Cambria Math" panose="02040503050406030204" pitchFamily="18" charset="0"/>
                                  <a:ea typeface="Cambria Math" panose="02040503050406030204" pitchFamily="18" charset="0"/>
                                </a:rPr>
                                <m:t>+</m:t>
                              </m:r>
                              <m:nary>
                                <m:naryPr>
                                  <m:chr m:val="∑"/>
                                  <m:supHide m:val="on"/>
                                  <m:ctrlPr>
                                    <a:rPr lang="fr-CA" b="0" i="1" smtClean="0">
                                      <a:latin typeface="Cambria Math" panose="02040503050406030204" pitchFamily="18" charset="0"/>
                                      <a:ea typeface="Cambria Math" panose="02040503050406030204" pitchFamily="18" charset="0"/>
                                    </a:rPr>
                                  </m:ctrlPr>
                                </m:naryPr>
                                <m:sub>
                                  <m:sSup>
                                    <m:sSupPr>
                                      <m:ctrlPr>
                                        <a:rPr lang="fr-CA" i="1">
                                          <a:latin typeface="Cambria Math" panose="02040503050406030204" pitchFamily="18" charset="0"/>
                                          <a:ea typeface="Cambria Math" panose="02040503050406030204" pitchFamily="18" charset="0"/>
                                        </a:rPr>
                                      </m:ctrlPr>
                                    </m:sSupPr>
                                    <m:e>
                                      <m:r>
                                        <a:rPr lang="fr-CA" i="1">
                                          <a:latin typeface="Cambria Math" panose="02040503050406030204" pitchFamily="18" charset="0"/>
                                          <a:ea typeface="Cambria Math" panose="02040503050406030204" pitchFamily="18" charset="0"/>
                                        </a:rPr>
                                        <m:t>𝑖</m:t>
                                      </m:r>
                                    </m:e>
                                    <m:sup>
                                      <m:r>
                                        <a:rPr lang="fr-CA" i="1">
                                          <a:latin typeface="Cambria Math" panose="02040503050406030204" pitchFamily="18" charset="0"/>
                                          <a:ea typeface="Cambria Math" panose="02040503050406030204" pitchFamily="18" charset="0"/>
                                        </a:rPr>
                                        <m:t>′</m:t>
                                      </m:r>
                                    </m:sup>
                                  </m:sSup>
                                  <m:r>
                                    <a:rPr lang="fr-CA" i="1">
                                      <a:latin typeface="Cambria Math" panose="02040503050406030204" pitchFamily="18" charset="0"/>
                                      <a:ea typeface="Cambria Math" panose="02040503050406030204" pitchFamily="18" charset="0"/>
                                    </a:rPr>
                                    <m:t>≠</m:t>
                                  </m:r>
                                  <m:d>
                                    <m:dPr>
                                      <m:begChr m:val="{"/>
                                      <m:endChr m:val="}"/>
                                      <m:ctrlPr>
                                        <a:rPr lang="fr-CA" i="1" smtClean="0">
                                          <a:latin typeface="Cambria Math" panose="02040503050406030204" pitchFamily="18" charset="0"/>
                                          <a:ea typeface="Cambria Math" panose="02040503050406030204" pitchFamily="18" charset="0"/>
                                        </a:rPr>
                                      </m:ctrlPr>
                                    </m:dPr>
                                    <m:e>
                                      <m:r>
                                        <a:rPr lang="fr-CA" b="0" i="1" smtClean="0">
                                          <a:latin typeface="Cambria Math" panose="02040503050406030204" pitchFamily="18" charset="0"/>
                                          <a:ea typeface="Cambria Math" panose="02040503050406030204" pitchFamily="18" charset="0"/>
                                        </a:rPr>
                                        <m:t>𝑖</m:t>
                                      </m:r>
                                      <m:r>
                                        <a:rPr lang="fr-CA" b="0" i="1" smtClean="0">
                                          <a:latin typeface="Cambria Math" panose="02040503050406030204" pitchFamily="18" charset="0"/>
                                          <a:ea typeface="Cambria Math" panose="02040503050406030204" pitchFamily="18" charset="0"/>
                                        </a:rPr>
                                        <m:t>, </m:t>
                                      </m:r>
                                      <m:r>
                                        <a:rPr lang="fr-CA" b="0" i="1" smtClean="0">
                                          <a:latin typeface="Cambria Math" panose="02040503050406030204" pitchFamily="18" charset="0"/>
                                          <a:ea typeface="Cambria Math" panose="02040503050406030204" pitchFamily="18" charset="0"/>
                                        </a:rPr>
                                        <m:t>𝑘</m:t>
                                      </m:r>
                                    </m:e>
                                  </m:d>
                                </m:sub>
                                <m:sup/>
                                <m:e>
                                  <m:r>
                                    <a:rPr lang="fr-CA" b="0" i="1" smtClean="0">
                                      <a:latin typeface="Cambria Math" panose="02040503050406030204" pitchFamily="18" charset="0"/>
                                      <a:ea typeface="Cambria Math" panose="02040503050406030204" pitchFamily="18" charset="0"/>
                                    </a:rPr>
                                    <m:t>𝑟</m:t>
                                  </m:r>
                                  <m:d>
                                    <m:dPr>
                                      <m:ctrlPr>
                                        <a:rPr lang="fr-CA" b="0" i="1" smtClean="0">
                                          <a:latin typeface="Cambria Math" panose="02040503050406030204" pitchFamily="18" charset="0"/>
                                          <a:ea typeface="Cambria Math" panose="02040503050406030204" pitchFamily="18" charset="0"/>
                                        </a:rPr>
                                      </m:ctrlPr>
                                    </m:dPr>
                                    <m:e>
                                      <m:sSup>
                                        <m:sSupPr>
                                          <m:ctrlPr>
                                            <a:rPr lang="fr-CA" b="0" i="1" smtClean="0">
                                              <a:latin typeface="Cambria Math" panose="02040503050406030204" pitchFamily="18" charset="0"/>
                                              <a:ea typeface="Cambria Math" panose="02040503050406030204" pitchFamily="18" charset="0"/>
                                            </a:rPr>
                                          </m:ctrlPr>
                                        </m:sSupPr>
                                        <m:e>
                                          <m:r>
                                            <a:rPr lang="fr-CA" b="0" i="1" smtClean="0">
                                              <a:latin typeface="Cambria Math" panose="02040503050406030204" pitchFamily="18" charset="0"/>
                                              <a:ea typeface="Cambria Math" panose="02040503050406030204" pitchFamily="18" charset="0"/>
                                            </a:rPr>
                                            <m:t>𝑖</m:t>
                                          </m:r>
                                        </m:e>
                                        <m:sup>
                                          <m:r>
                                            <a:rPr lang="fr-CA" b="0" i="1" smtClean="0">
                                              <a:latin typeface="Cambria Math" panose="02040503050406030204" pitchFamily="18" charset="0"/>
                                              <a:ea typeface="Cambria Math" panose="02040503050406030204" pitchFamily="18" charset="0"/>
                                            </a:rPr>
                                            <m:t>′</m:t>
                                          </m:r>
                                        </m:sup>
                                      </m:sSup>
                                      <m:r>
                                        <a:rPr lang="fr-CA" b="0" i="1" smtClean="0">
                                          <a:latin typeface="Cambria Math" panose="02040503050406030204" pitchFamily="18" charset="0"/>
                                          <a:ea typeface="Cambria Math" panose="02040503050406030204" pitchFamily="18" charset="0"/>
                                        </a:rPr>
                                        <m:t>,</m:t>
                                      </m:r>
                                      <m:r>
                                        <a:rPr lang="fr-CA" b="0" i="1" smtClean="0">
                                          <a:latin typeface="Cambria Math" panose="02040503050406030204" pitchFamily="18" charset="0"/>
                                          <a:ea typeface="Cambria Math" panose="02040503050406030204" pitchFamily="18" charset="0"/>
                                        </a:rPr>
                                        <m:t>𝑘</m:t>
                                      </m:r>
                                    </m:e>
                                  </m:d>
                                </m:e>
                              </m:nary>
                            </m:e>
                          </m:d>
                        </m:e>
                      </m:func>
                      <m:r>
                        <a:rPr lang="fr-CA" b="0" i="1" smtClean="0">
                          <a:latin typeface="Cambria Math" panose="02040503050406030204" pitchFamily="18" charset="0"/>
                          <a:ea typeface="Cambria Math" panose="02040503050406030204" pitchFamily="18" charset="0"/>
                        </a:rPr>
                        <m:t>, ∀</m:t>
                      </m:r>
                      <m:r>
                        <a:rPr lang="fr-CA" b="0" i="1" smtClean="0">
                          <a:latin typeface="Cambria Math" panose="02040503050406030204" pitchFamily="18" charset="0"/>
                          <a:ea typeface="Cambria Math" panose="02040503050406030204" pitchFamily="18" charset="0"/>
                        </a:rPr>
                        <m:t>𝑖</m:t>
                      </m:r>
                      <m:r>
                        <a:rPr lang="fr-CA" b="0" i="1" smtClean="0">
                          <a:latin typeface="Cambria Math" panose="02040503050406030204" pitchFamily="18" charset="0"/>
                          <a:ea typeface="Cambria Math" panose="02040503050406030204" pitchFamily="18" charset="0"/>
                        </a:rPr>
                        <m:t>≠</m:t>
                      </m:r>
                      <m:r>
                        <a:rPr lang="fr-CA" b="0" i="1" smtClean="0">
                          <a:latin typeface="Cambria Math" panose="02040503050406030204" pitchFamily="18" charset="0"/>
                          <a:ea typeface="Cambria Math" panose="02040503050406030204" pitchFamily="18" charset="0"/>
                        </a:rPr>
                        <m:t>𝑘</m:t>
                      </m:r>
                    </m:oMath>
                  </m:oMathPara>
                </a14:m>
                <a:endParaRPr lang="en-CA" dirty="0"/>
              </a:p>
              <a:p>
                <a:pPr marL="0" indent="0">
                  <a:buNone/>
                </a:pPr>
                <a14:m>
                  <m:oMathPara xmlns:m="http://schemas.openxmlformats.org/officeDocument/2006/math">
                    <m:oMathParaPr>
                      <m:jc m:val="centerGroup"/>
                    </m:oMathParaPr>
                    <m:oMath xmlns:m="http://schemas.openxmlformats.org/officeDocument/2006/math">
                      <m:r>
                        <a:rPr lang="fr-CA" b="0" i="1" smtClean="0">
                          <a:latin typeface="Cambria Math" panose="02040503050406030204" pitchFamily="18" charset="0"/>
                        </a:rPr>
                        <m:t>𝑎</m:t>
                      </m:r>
                      <m:d>
                        <m:dPr>
                          <m:ctrlPr>
                            <a:rPr lang="fr-CA" b="0" i="1" smtClean="0">
                              <a:latin typeface="Cambria Math" panose="02040503050406030204" pitchFamily="18" charset="0"/>
                            </a:rPr>
                          </m:ctrlPr>
                        </m:dPr>
                        <m:e>
                          <m:r>
                            <a:rPr lang="fr-CA" b="0" i="1" smtClean="0">
                              <a:latin typeface="Cambria Math" panose="02040503050406030204" pitchFamily="18" charset="0"/>
                            </a:rPr>
                            <m:t>𝑘</m:t>
                          </m:r>
                          <m:r>
                            <a:rPr lang="fr-CA" b="0" i="1" smtClean="0">
                              <a:latin typeface="Cambria Math" panose="02040503050406030204" pitchFamily="18" charset="0"/>
                            </a:rPr>
                            <m:t>,</m:t>
                          </m:r>
                          <m:r>
                            <a:rPr lang="fr-CA" b="0" i="1" smtClean="0">
                              <a:latin typeface="Cambria Math" panose="02040503050406030204" pitchFamily="18" charset="0"/>
                            </a:rPr>
                            <m:t>𝑘</m:t>
                          </m:r>
                        </m:e>
                      </m:d>
                      <m:r>
                        <a:rPr lang="fr-CA" i="1">
                          <a:latin typeface="Cambria Math" panose="02040503050406030204" pitchFamily="18" charset="0"/>
                          <a:ea typeface="Cambria Math" panose="02040503050406030204" pitchFamily="18" charset="0"/>
                        </a:rPr>
                        <m:t>←</m:t>
                      </m:r>
                      <m:nary>
                        <m:naryPr>
                          <m:chr m:val="∑"/>
                          <m:supHide m:val="on"/>
                          <m:ctrlPr>
                            <a:rPr lang="fr-CA" i="1">
                              <a:latin typeface="Cambria Math" panose="02040503050406030204" pitchFamily="18" charset="0"/>
                              <a:ea typeface="Cambria Math" panose="02040503050406030204" pitchFamily="18" charset="0"/>
                            </a:rPr>
                          </m:ctrlPr>
                        </m:naryPr>
                        <m:sub>
                          <m:sSup>
                            <m:sSupPr>
                              <m:ctrlPr>
                                <a:rPr lang="fr-CA" i="1">
                                  <a:latin typeface="Cambria Math" panose="02040503050406030204" pitchFamily="18" charset="0"/>
                                  <a:ea typeface="Cambria Math" panose="02040503050406030204" pitchFamily="18" charset="0"/>
                                </a:rPr>
                              </m:ctrlPr>
                            </m:sSupPr>
                            <m:e>
                              <m:r>
                                <a:rPr lang="fr-CA" i="1">
                                  <a:latin typeface="Cambria Math" panose="02040503050406030204" pitchFamily="18" charset="0"/>
                                  <a:ea typeface="Cambria Math" panose="02040503050406030204" pitchFamily="18" charset="0"/>
                                </a:rPr>
                                <m:t>𝑖</m:t>
                              </m:r>
                            </m:e>
                            <m:sup>
                              <m:r>
                                <a:rPr lang="fr-CA" i="1">
                                  <a:latin typeface="Cambria Math" panose="02040503050406030204" pitchFamily="18" charset="0"/>
                                  <a:ea typeface="Cambria Math" panose="02040503050406030204" pitchFamily="18" charset="0"/>
                                </a:rPr>
                                <m:t>′</m:t>
                              </m:r>
                            </m:sup>
                          </m:sSup>
                          <m:r>
                            <a:rPr lang="fr-CA" i="1">
                              <a:latin typeface="Cambria Math" panose="02040503050406030204" pitchFamily="18" charset="0"/>
                              <a:ea typeface="Cambria Math" panose="02040503050406030204" pitchFamily="18" charset="0"/>
                            </a:rPr>
                            <m:t>≠</m:t>
                          </m:r>
                          <m:r>
                            <a:rPr lang="fr-CA" b="0" i="1" smtClean="0">
                              <a:latin typeface="Cambria Math" panose="02040503050406030204" pitchFamily="18" charset="0"/>
                              <a:ea typeface="Cambria Math" panose="02040503050406030204" pitchFamily="18" charset="0"/>
                            </a:rPr>
                            <m:t>𝑘</m:t>
                          </m:r>
                        </m:sub>
                        <m:sup/>
                        <m:e>
                          <m:r>
                            <m:rPr>
                              <m:sty m:val="p"/>
                            </m:rPr>
                            <a:rPr lang="fr-CA">
                              <a:latin typeface="Cambria Math" panose="02040503050406030204" pitchFamily="18" charset="0"/>
                              <a:ea typeface="Cambria Math" panose="02040503050406030204" pitchFamily="18" charset="0"/>
                            </a:rPr>
                            <m:t>max</m:t>
                          </m:r>
                          <m:r>
                            <a:rPr lang="fr-CA" i="1">
                              <a:latin typeface="Cambria Math" panose="02040503050406030204" pitchFamily="18" charset="0"/>
                              <a:ea typeface="Cambria Math" panose="02040503050406030204" pitchFamily="18" charset="0"/>
                            </a:rPr>
                            <m:t>⁡(</m:t>
                          </m:r>
                          <m:r>
                            <a:rPr lang="fr-CA" b="0" i="1" smtClean="0">
                              <a:latin typeface="Cambria Math" panose="02040503050406030204" pitchFamily="18" charset="0"/>
                              <a:ea typeface="Cambria Math" panose="02040503050406030204" pitchFamily="18" charset="0"/>
                            </a:rPr>
                            <m:t>0, </m:t>
                          </m:r>
                          <m:r>
                            <a:rPr lang="fr-CA" i="1">
                              <a:latin typeface="Cambria Math" panose="02040503050406030204" pitchFamily="18" charset="0"/>
                              <a:ea typeface="Cambria Math" panose="02040503050406030204" pitchFamily="18" charset="0"/>
                            </a:rPr>
                            <m:t>𝑟</m:t>
                          </m:r>
                          <m:d>
                            <m:dPr>
                              <m:ctrlPr>
                                <a:rPr lang="fr-CA" i="1">
                                  <a:latin typeface="Cambria Math" panose="02040503050406030204" pitchFamily="18" charset="0"/>
                                  <a:ea typeface="Cambria Math" panose="02040503050406030204" pitchFamily="18" charset="0"/>
                                </a:rPr>
                              </m:ctrlPr>
                            </m:dPr>
                            <m:e>
                              <m:sSup>
                                <m:sSupPr>
                                  <m:ctrlPr>
                                    <a:rPr lang="fr-CA" i="1">
                                      <a:latin typeface="Cambria Math" panose="02040503050406030204" pitchFamily="18" charset="0"/>
                                      <a:ea typeface="Cambria Math" panose="02040503050406030204" pitchFamily="18" charset="0"/>
                                    </a:rPr>
                                  </m:ctrlPr>
                                </m:sSupPr>
                                <m:e>
                                  <m:r>
                                    <a:rPr lang="fr-CA" i="1">
                                      <a:latin typeface="Cambria Math" panose="02040503050406030204" pitchFamily="18" charset="0"/>
                                      <a:ea typeface="Cambria Math" panose="02040503050406030204" pitchFamily="18" charset="0"/>
                                    </a:rPr>
                                    <m:t>𝑖</m:t>
                                  </m:r>
                                </m:e>
                                <m:sup>
                                  <m:r>
                                    <a:rPr lang="fr-CA" i="1">
                                      <a:latin typeface="Cambria Math" panose="02040503050406030204" pitchFamily="18" charset="0"/>
                                      <a:ea typeface="Cambria Math" panose="02040503050406030204" pitchFamily="18" charset="0"/>
                                    </a:rPr>
                                    <m:t>′</m:t>
                                  </m:r>
                                </m:sup>
                              </m:sSup>
                              <m:r>
                                <a:rPr lang="fr-CA" i="1">
                                  <a:latin typeface="Cambria Math" panose="02040503050406030204" pitchFamily="18" charset="0"/>
                                  <a:ea typeface="Cambria Math" panose="02040503050406030204" pitchFamily="18" charset="0"/>
                                </a:rPr>
                                <m:t>,</m:t>
                              </m:r>
                              <m:r>
                                <a:rPr lang="fr-CA" i="1">
                                  <a:latin typeface="Cambria Math" panose="02040503050406030204" pitchFamily="18" charset="0"/>
                                  <a:ea typeface="Cambria Math" panose="02040503050406030204" pitchFamily="18" charset="0"/>
                                </a:rPr>
                                <m:t>𝑘</m:t>
                              </m:r>
                            </m:e>
                          </m:d>
                          <m:r>
                            <a:rPr lang="fr-CA" i="1">
                              <a:latin typeface="Cambria Math" panose="02040503050406030204" pitchFamily="18" charset="0"/>
                              <a:ea typeface="Cambria Math" panose="02040503050406030204" pitchFamily="18" charset="0"/>
                            </a:rPr>
                            <m:t>)</m:t>
                          </m:r>
                        </m:e>
                      </m:nary>
                    </m:oMath>
                  </m:oMathPara>
                </a14:m>
                <a:endParaRPr lang="en-CA" dirty="0"/>
              </a:p>
              <a:p>
                <a:r>
                  <a:rPr lang="en-CA" dirty="0"/>
                  <a:t>All values of </a:t>
                </a:r>
                <a14:m>
                  <m:oMath xmlns:m="http://schemas.openxmlformats.org/officeDocument/2006/math">
                    <m:r>
                      <a:rPr lang="en-CA" i="1" dirty="0" smtClean="0">
                        <a:latin typeface="Cambria Math" panose="02040503050406030204" pitchFamily="18" charset="0"/>
                      </a:rPr>
                      <m:t>𝑟</m:t>
                    </m:r>
                  </m:oMath>
                </a14:m>
                <a:r>
                  <a:rPr lang="en-CA" dirty="0"/>
                  <a:t> and </a:t>
                </a:r>
                <a14:m>
                  <m:oMath xmlns:m="http://schemas.openxmlformats.org/officeDocument/2006/math">
                    <m:r>
                      <a:rPr lang="en-CA" i="1" dirty="0" smtClean="0">
                        <a:latin typeface="Cambria Math" panose="02040503050406030204" pitchFamily="18" charset="0"/>
                      </a:rPr>
                      <m:t>𝑎</m:t>
                    </m:r>
                  </m:oMath>
                </a14:m>
                <a:r>
                  <a:rPr lang="en-CA" dirty="0"/>
                  <a:t> are initially set to 0 </a:t>
                </a:r>
                <a:r>
                  <a:rPr lang="en-US" dirty="0"/>
                  <a:t>and the calculation of each iterates until convergence (c</a:t>
                </a:r>
                <a:r>
                  <a:rPr lang="fr-CA" dirty="0" err="1"/>
                  <a:t>luster</a:t>
                </a:r>
                <a:r>
                  <a:rPr lang="fr-CA" dirty="0"/>
                  <a:t> </a:t>
                </a:r>
                <a:r>
                  <a:rPr lang="fr-CA" dirty="0" err="1"/>
                  <a:t>boundaries</a:t>
                </a:r>
                <a:r>
                  <a:rPr lang="fr-CA" dirty="0"/>
                  <a:t> </a:t>
                </a:r>
                <a:r>
                  <a:rPr lang="fr-CA" dirty="0" err="1"/>
                  <a:t>remain</a:t>
                </a:r>
                <a:r>
                  <a:rPr lang="fr-CA" dirty="0"/>
                  <a:t> </a:t>
                </a:r>
                <a:r>
                  <a:rPr lang="fr-CA" dirty="0" err="1"/>
                  <a:t>unchanged</a:t>
                </a:r>
                <a:r>
                  <a:rPr lang="fr-CA" dirty="0"/>
                  <a:t>)</a:t>
                </a:r>
                <a:endParaRPr lang="en-CA" dirty="0"/>
              </a:p>
            </p:txBody>
          </p:sp>
        </mc:Choice>
        <mc:Fallback>
          <p:sp>
            <p:nvSpPr>
              <p:cNvPr id="3" name="Content Placeholder 2">
                <a:extLst>
                  <a:ext uri="{FF2B5EF4-FFF2-40B4-BE49-F238E27FC236}">
                    <a16:creationId xmlns:a16="http://schemas.microsoft.com/office/drawing/2014/main" id="{677EEC03-CE60-9532-0263-38F6646FADCB}"/>
                  </a:ext>
                </a:extLst>
              </p:cNvPr>
              <p:cNvSpPr>
                <a:spLocks noGrp="1" noRot="1" noChangeAspect="1" noMove="1" noResize="1" noEditPoints="1" noAdjustHandles="1" noChangeArrowheads="1" noChangeShapeType="1" noTextEdit="1"/>
              </p:cNvSpPr>
              <p:nvPr>
                <p:ph idx="1"/>
              </p:nvPr>
            </p:nvSpPr>
            <p:spPr>
              <a:blipFill>
                <a:blip r:embed="rId3"/>
                <a:stretch>
                  <a:fillRect l="-303" t="-2256"/>
                </a:stretch>
              </a:blipFill>
            </p:spPr>
            <p:txBody>
              <a:bodyPr/>
              <a:lstStyle/>
              <a:p>
                <a:r>
                  <a:rPr lang="en-CA">
                    <a:noFill/>
                  </a:rPr>
                  <a:t> </a:t>
                </a:r>
              </a:p>
            </p:txBody>
          </p:sp>
        </mc:Fallback>
      </mc:AlternateContent>
      <p:sp>
        <p:nvSpPr>
          <p:cNvPr id="4" name="Footer Placeholder 3">
            <a:extLst>
              <a:ext uri="{FF2B5EF4-FFF2-40B4-BE49-F238E27FC236}">
                <a16:creationId xmlns:a16="http://schemas.microsoft.com/office/drawing/2014/main" id="{C5694738-076E-4801-2D70-C611F90D6E49}"/>
              </a:ext>
            </a:extLst>
          </p:cNvPr>
          <p:cNvSpPr>
            <a:spLocks noGrp="1"/>
          </p:cNvSpPr>
          <p:nvPr>
            <p:ph type="ftr" sz="quarter" idx="11"/>
          </p:nvPr>
        </p:nvSpPr>
        <p:spPr/>
        <p:txBody>
          <a:bodyPr/>
          <a:lstStyle/>
          <a:p>
            <a:endParaRPr lang="fr-FR"/>
          </a:p>
        </p:txBody>
      </p:sp>
      <p:sp>
        <p:nvSpPr>
          <p:cNvPr id="5" name="Slide Number Placeholder 4">
            <a:extLst>
              <a:ext uri="{FF2B5EF4-FFF2-40B4-BE49-F238E27FC236}">
                <a16:creationId xmlns:a16="http://schemas.microsoft.com/office/drawing/2014/main" id="{6E64B386-1918-CA41-BF80-C59BB3CC0B2C}"/>
              </a:ext>
            </a:extLst>
          </p:cNvPr>
          <p:cNvSpPr>
            <a:spLocks noGrp="1"/>
          </p:cNvSpPr>
          <p:nvPr>
            <p:ph type="sldNum" sz="quarter" idx="12"/>
          </p:nvPr>
        </p:nvSpPr>
        <p:spPr/>
        <p:txBody>
          <a:bodyPr/>
          <a:lstStyle/>
          <a:p>
            <a:fld id="{622602D6-36C8-4247-8F95-FE9D8C4F108F}" type="slidenum">
              <a:rPr lang="fr-FR" smtClean="0"/>
              <a:t>4</a:t>
            </a:fld>
            <a:endParaRPr lang="fr-FR"/>
          </a:p>
        </p:txBody>
      </p:sp>
    </p:spTree>
    <p:extLst>
      <p:ext uri="{BB962C8B-B14F-4D97-AF65-F5344CB8AC3E}">
        <p14:creationId xmlns:p14="http://schemas.microsoft.com/office/powerpoint/2010/main" val="11828978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D65917-25A0-56D0-6D97-85901749C0EF}"/>
              </a:ext>
            </a:extLst>
          </p:cNvPr>
          <p:cNvSpPr>
            <a:spLocks noGrp="1"/>
          </p:cNvSpPr>
          <p:nvPr>
            <p:ph type="title"/>
          </p:nvPr>
        </p:nvSpPr>
        <p:spPr/>
        <p:txBody>
          <a:bodyPr/>
          <a:lstStyle/>
          <a:p>
            <a:r>
              <a:rPr lang="en-CA" dirty="0"/>
              <a:t>Hierarchy-based clustering</a:t>
            </a:r>
          </a:p>
        </p:txBody>
      </p:sp>
      <p:sp>
        <p:nvSpPr>
          <p:cNvPr id="3" name="Content Placeholder 2">
            <a:extLst>
              <a:ext uri="{FF2B5EF4-FFF2-40B4-BE49-F238E27FC236}">
                <a16:creationId xmlns:a16="http://schemas.microsoft.com/office/drawing/2014/main" id="{48B97294-0D6E-743F-1D91-B13575C74CAB}"/>
              </a:ext>
            </a:extLst>
          </p:cNvPr>
          <p:cNvSpPr>
            <a:spLocks noGrp="1"/>
          </p:cNvSpPr>
          <p:nvPr>
            <p:ph idx="1"/>
          </p:nvPr>
        </p:nvSpPr>
        <p:spPr/>
        <p:txBody>
          <a:bodyPr/>
          <a:lstStyle/>
          <a:p>
            <a:r>
              <a:rPr lang="en-US" dirty="0"/>
              <a:t>The basic idea of this kind of clustering algorithms is to construct the hierarchical relationship among data in order to cluster</a:t>
            </a:r>
          </a:p>
          <a:p>
            <a:r>
              <a:rPr lang="en-US" dirty="0"/>
              <a:t>Suppose that each data point stands for an individual cluster in the beginning, and then, the most neighboring two clusters are merged into a new cluster until there is only one cluster left</a:t>
            </a:r>
          </a:p>
          <a:p>
            <a:pPr lvl="1"/>
            <a:r>
              <a:rPr lang="fr-CA" dirty="0"/>
              <a:t>Or, a reverse process</a:t>
            </a:r>
            <a:r>
              <a:rPr lang="en-US" dirty="0"/>
              <a:t>!</a:t>
            </a:r>
          </a:p>
          <a:p>
            <a:r>
              <a:rPr lang="en-CA" dirty="0"/>
              <a:t>Scikit-Learn offers a generic class called </a:t>
            </a:r>
            <a:r>
              <a:rPr lang="en-CA" dirty="0" err="1"/>
              <a:t>AgglomerativeClustering</a:t>
            </a:r>
            <a:r>
              <a:rPr lang="en-CA" dirty="0"/>
              <a:t> to simulate the main methods and one more called BIRCH</a:t>
            </a:r>
          </a:p>
          <a:p>
            <a:r>
              <a:rPr lang="en-CA" dirty="0"/>
              <a:t>However, there are several other:</a:t>
            </a:r>
          </a:p>
          <a:p>
            <a:pPr lvl="1"/>
            <a:r>
              <a:rPr lang="en-US" dirty="0"/>
              <a:t>Clustering Using </a:t>
            </a:r>
            <a:r>
              <a:rPr lang="en-US" dirty="0" err="1"/>
              <a:t>REpresentatives</a:t>
            </a:r>
            <a:r>
              <a:rPr lang="en-US" dirty="0"/>
              <a:t> (CURE), </a:t>
            </a:r>
            <a:r>
              <a:rPr lang="en-US" dirty="0" err="1"/>
              <a:t>RObust</a:t>
            </a:r>
            <a:r>
              <a:rPr lang="en-US" dirty="0"/>
              <a:t> Clustering using </a:t>
            </a:r>
            <a:r>
              <a:rPr lang="en-US" dirty="0" err="1"/>
              <a:t>linKs</a:t>
            </a:r>
            <a:r>
              <a:rPr lang="en-US" dirty="0"/>
              <a:t> (ROCK) are both implemented in </a:t>
            </a:r>
            <a:r>
              <a:rPr lang="en-US" dirty="0" err="1"/>
              <a:t>pyclustering</a:t>
            </a:r>
            <a:r>
              <a:rPr lang="en-US" dirty="0"/>
              <a:t> lib</a:t>
            </a:r>
          </a:p>
          <a:p>
            <a:pPr lvl="1"/>
            <a:r>
              <a:rPr lang="en-US" dirty="0" err="1"/>
              <a:t>DIvisive</a:t>
            </a:r>
            <a:r>
              <a:rPr lang="en-US" dirty="0"/>
              <a:t> </a:t>
            </a:r>
            <a:r>
              <a:rPr lang="en-US" dirty="0" err="1"/>
              <a:t>ANAlysis</a:t>
            </a:r>
            <a:r>
              <a:rPr lang="en-US" dirty="0"/>
              <a:t> Clustering (DIANA), Chameleon</a:t>
            </a:r>
          </a:p>
        </p:txBody>
      </p:sp>
      <p:sp>
        <p:nvSpPr>
          <p:cNvPr id="4" name="Footer Placeholder 3">
            <a:extLst>
              <a:ext uri="{FF2B5EF4-FFF2-40B4-BE49-F238E27FC236}">
                <a16:creationId xmlns:a16="http://schemas.microsoft.com/office/drawing/2014/main" id="{B9217D57-BEB0-6D43-7C71-A2646F289E3E}"/>
              </a:ext>
            </a:extLst>
          </p:cNvPr>
          <p:cNvSpPr>
            <a:spLocks noGrp="1"/>
          </p:cNvSpPr>
          <p:nvPr>
            <p:ph type="ftr" sz="quarter" idx="11"/>
          </p:nvPr>
        </p:nvSpPr>
        <p:spPr/>
        <p:txBody>
          <a:bodyPr/>
          <a:lstStyle/>
          <a:p>
            <a:endParaRPr lang="fr-FR"/>
          </a:p>
        </p:txBody>
      </p:sp>
      <p:sp>
        <p:nvSpPr>
          <p:cNvPr id="5" name="Slide Number Placeholder 4">
            <a:extLst>
              <a:ext uri="{FF2B5EF4-FFF2-40B4-BE49-F238E27FC236}">
                <a16:creationId xmlns:a16="http://schemas.microsoft.com/office/drawing/2014/main" id="{128F7F8D-3AE7-D74E-C253-D0220536B20E}"/>
              </a:ext>
            </a:extLst>
          </p:cNvPr>
          <p:cNvSpPr>
            <a:spLocks noGrp="1"/>
          </p:cNvSpPr>
          <p:nvPr>
            <p:ph type="sldNum" sz="quarter" idx="12"/>
          </p:nvPr>
        </p:nvSpPr>
        <p:spPr/>
        <p:txBody>
          <a:bodyPr/>
          <a:lstStyle/>
          <a:p>
            <a:fld id="{622602D6-36C8-4247-8F95-FE9D8C4F108F}" type="slidenum">
              <a:rPr lang="fr-FR" smtClean="0"/>
              <a:t>5</a:t>
            </a:fld>
            <a:endParaRPr lang="fr-FR"/>
          </a:p>
        </p:txBody>
      </p:sp>
    </p:spTree>
    <p:extLst>
      <p:ext uri="{BB962C8B-B14F-4D97-AF65-F5344CB8AC3E}">
        <p14:creationId xmlns:p14="http://schemas.microsoft.com/office/powerpoint/2010/main" val="18248150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AA0514-461B-F290-002F-D6B1CA82C7D0}"/>
              </a:ext>
            </a:extLst>
          </p:cNvPr>
          <p:cNvSpPr>
            <a:spLocks noGrp="1"/>
          </p:cNvSpPr>
          <p:nvPr>
            <p:ph type="title"/>
          </p:nvPr>
        </p:nvSpPr>
        <p:spPr/>
        <p:txBody>
          <a:bodyPr/>
          <a:lstStyle/>
          <a:p>
            <a:r>
              <a:rPr lang="en-CA" dirty="0"/>
              <a:t>Agglomerative clustering</a:t>
            </a:r>
          </a:p>
        </p:txBody>
      </p:sp>
      <p:sp>
        <p:nvSpPr>
          <p:cNvPr id="3" name="Content Placeholder 2">
            <a:extLst>
              <a:ext uri="{FF2B5EF4-FFF2-40B4-BE49-F238E27FC236}">
                <a16:creationId xmlns:a16="http://schemas.microsoft.com/office/drawing/2014/main" id="{D3BB402C-DF6E-AA3D-9B7E-FB3929353A78}"/>
              </a:ext>
            </a:extLst>
          </p:cNvPr>
          <p:cNvSpPr>
            <a:spLocks noGrp="1"/>
          </p:cNvSpPr>
          <p:nvPr>
            <p:ph idx="1"/>
          </p:nvPr>
        </p:nvSpPr>
        <p:spPr/>
        <p:txBody>
          <a:bodyPr/>
          <a:lstStyle/>
          <a:p>
            <a:r>
              <a:rPr lang="en-CA" dirty="0"/>
              <a:t>Agglomerative clustering builds clusters by merging individual samples step by step</a:t>
            </a:r>
          </a:p>
          <a:p>
            <a:r>
              <a:rPr lang="en-US" dirty="0"/>
              <a:t>This hierarchy of clusters is represented as a tree (or dendrogram)</a:t>
            </a:r>
          </a:p>
          <a:p>
            <a:r>
              <a:rPr lang="en-US" dirty="0"/>
              <a:t>The root of the tree is the unique cluster that gathers all the samples, the leaves being the clusters with only one sample</a:t>
            </a:r>
          </a:p>
          <a:p>
            <a:r>
              <a:rPr lang="en-US" dirty="0"/>
              <a:t>Look at this example using distances:</a:t>
            </a:r>
            <a:endParaRPr lang="en-CA" dirty="0"/>
          </a:p>
        </p:txBody>
      </p:sp>
      <p:sp>
        <p:nvSpPr>
          <p:cNvPr id="4" name="Footer Placeholder 3">
            <a:extLst>
              <a:ext uri="{FF2B5EF4-FFF2-40B4-BE49-F238E27FC236}">
                <a16:creationId xmlns:a16="http://schemas.microsoft.com/office/drawing/2014/main" id="{6B73F858-8E34-3956-1E52-4CC09EE90BB3}"/>
              </a:ext>
            </a:extLst>
          </p:cNvPr>
          <p:cNvSpPr>
            <a:spLocks noGrp="1"/>
          </p:cNvSpPr>
          <p:nvPr>
            <p:ph type="ftr" sz="quarter" idx="11"/>
          </p:nvPr>
        </p:nvSpPr>
        <p:spPr/>
        <p:txBody>
          <a:bodyPr/>
          <a:lstStyle/>
          <a:p>
            <a:r>
              <a:rPr lang="fr-FR" dirty="0"/>
              <a:t>* https://online.stat.psu.edu/stat555/node/86/</a:t>
            </a:r>
          </a:p>
        </p:txBody>
      </p:sp>
      <p:sp>
        <p:nvSpPr>
          <p:cNvPr id="5" name="Slide Number Placeholder 4">
            <a:extLst>
              <a:ext uri="{FF2B5EF4-FFF2-40B4-BE49-F238E27FC236}">
                <a16:creationId xmlns:a16="http://schemas.microsoft.com/office/drawing/2014/main" id="{97270D30-0F2C-F96F-3296-0C09D667CB31}"/>
              </a:ext>
            </a:extLst>
          </p:cNvPr>
          <p:cNvSpPr>
            <a:spLocks noGrp="1"/>
          </p:cNvSpPr>
          <p:nvPr>
            <p:ph type="sldNum" sz="quarter" idx="12"/>
          </p:nvPr>
        </p:nvSpPr>
        <p:spPr/>
        <p:txBody>
          <a:bodyPr/>
          <a:lstStyle/>
          <a:p>
            <a:fld id="{622602D6-36C8-4247-8F95-FE9D8C4F108F}" type="slidenum">
              <a:rPr lang="fr-FR" smtClean="0"/>
              <a:t>6</a:t>
            </a:fld>
            <a:endParaRPr lang="fr-FR"/>
          </a:p>
        </p:txBody>
      </p:sp>
      <p:pic>
        <p:nvPicPr>
          <p:cNvPr id="8194" name="Picture 2" descr="distance matrix">
            <a:extLst>
              <a:ext uri="{FF2B5EF4-FFF2-40B4-BE49-F238E27FC236}">
                <a16:creationId xmlns:a16="http://schemas.microsoft.com/office/drawing/2014/main" id="{6D2E0860-2D9B-4549-BFF4-52FEF6B7E2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3932" y="4505524"/>
            <a:ext cx="2057400" cy="1581150"/>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distance matrix">
            <a:extLst>
              <a:ext uri="{FF2B5EF4-FFF2-40B4-BE49-F238E27FC236}">
                <a16:creationId xmlns:a16="http://schemas.microsoft.com/office/drawing/2014/main" id="{7BB11A53-50D2-D149-7879-E62684011B6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75660" y="4660591"/>
            <a:ext cx="1752600" cy="1371600"/>
          </a:xfrm>
          <a:prstGeom prst="rect">
            <a:avLst/>
          </a:prstGeom>
          <a:noFill/>
          <a:extLst>
            <a:ext uri="{909E8E84-426E-40DD-AFC4-6F175D3DCCD1}">
              <a14:hiddenFill xmlns:a14="http://schemas.microsoft.com/office/drawing/2010/main">
                <a:solidFill>
                  <a:srgbClr val="FFFFFF"/>
                </a:solidFill>
              </a14:hiddenFill>
            </a:ext>
          </a:extLst>
        </p:spPr>
      </p:pic>
      <p:sp>
        <p:nvSpPr>
          <p:cNvPr id="6" name="Arrow: Right 5">
            <a:extLst>
              <a:ext uri="{FF2B5EF4-FFF2-40B4-BE49-F238E27FC236}">
                <a16:creationId xmlns:a16="http://schemas.microsoft.com/office/drawing/2014/main" id="{A3518D1C-2457-3D60-BCE4-D476E946DAF1}"/>
              </a:ext>
            </a:extLst>
          </p:cNvPr>
          <p:cNvSpPr/>
          <p:nvPr/>
        </p:nvSpPr>
        <p:spPr>
          <a:xfrm>
            <a:off x="3001721" y="5371502"/>
            <a:ext cx="248947" cy="20107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8198" name="Picture 6" descr="single linkage">
            <a:extLst>
              <a:ext uri="{FF2B5EF4-FFF2-40B4-BE49-F238E27FC236}">
                <a16:creationId xmlns:a16="http://schemas.microsoft.com/office/drawing/2014/main" id="{0C46EAA8-93DC-B111-E927-41B6D43CB2E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94592" y="4643486"/>
            <a:ext cx="1621192" cy="1629298"/>
          </a:xfrm>
          <a:prstGeom prst="rect">
            <a:avLst/>
          </a:prstGeom>
          <a:noFill/>
          <a:extLst>
            <a:ext uri="{909E8E84-426E-40DD-AFC4-6F175D3DCCD1}">
              <a14:hiddenFill xmlns:a14="http://schemas.microsoft.com/office/drawing/2010/main">
                <a:solidFill>
                  <a:srgbClr val="FFFFFF"/>
                </a:solidFill>
              </a14:hiddenFill>
            </a:ext>
          </a:extLst>
        </p:spPr>
      </p:pic>
      <p:sp>
        <p:nvSpPr>
          <p:cNvPr id="7" name="Arrow: Right 6">
            <a:extLst>
              <a:ext uri="{FF2B5EF4-FFF2-40B4-BE49-F238E27FC236}">
                <a16:creationId xmlns:a16="http://schemas.microsoft.com/office/drawing/2014/main" id="{6F1EF12A-7145-9FC9-45D9-D6F23A80D449}"/>
              </a:ext>
            </a:extLst>
          </p:cNvPr>
          <p:cNvSpPr/>
          <p:nvPr/>
        </p:nvSpPr>
        <p:spPr>
          <a:xfrm>
            <a:off x="5334176" y="5360635"/>
            <a:ext cx="248947" cy="20107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Arrow: Right 7">
            <a:extLst>
              <a:ext uri="{FF2B5EF4-FFF2-40B4-BE49-F238E27FC236}">
                <a16:creationId xmlns:a16="http://schemas.microsoft.com/office/drawing/2014/main" id="{74B31B6B-3FB6-5309-8CCE-F6B256A73B4C}"/>
              </a:ext>
            </a:extLst>
          </p:cNvPr>
          <p:cNvSpPr/>
          <p:nvPr/>
        </p:nvSpPr>
        <p:spPr>
          <a:xfrm>
            <a:off x="7597763" y="5371502"/>
            <a:ext cx="248947" cy="20107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8200" name="Picture 8" descr="single linkage with cut">
            <a:extLst>
              <a:ext uri="{FF2B5EF4-FFF2-40B4-BE49-F238E27FC236}">
                <a16:creationId xmlns:a16="http://schemas.microsoft.com/office/drawing/2014/main" id="{924179FF-2D4E-208D-90B6-4CCFCF877A9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13524" y="4660591"/>
            <a:ext cx="1621192" cy="1629298"/>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5C1BD903-4F80-802A-BA4D-65E0CB7143D7}"/>
              </a:ext>
            </a:extLst>
          </p:cNvPr>
          <p:cNvSpPr txBox="1"/>
          <p:nvPr/>
        </p:nvSpPr>
        <p:spPr>
          <a:xfrm>
            <a:off x="8213524" y="4320858"/>
            <a:ext cx="1644746" cy="369332"/>
          </a:xfrm>
          <a:prstGeom prst="rect">
            <a:avLst/>
          </a:prstGeom>
          <a:noFill/>
        </p:spPr>
        <p:txBody>
          <a:bodyPr wrap="none" rtlCol="0">
            <a:spAutoFit/>
          </a:bodyPr>
          <a:lstStyle/>
          <a:p>
            <a:r>
              <a:rPr lang="en-CA" dirty="0"/>
              <a:t>Where to cut?</a:t>
            </a:r>
          </a:p>
        </p:txBody>
      </p:sp>
    </p:spTree>
    <p:extLst>
      <p:ext uri="{BB962C8B-B14F-4D97-AF65-F5344CB8AC3E}">
        <p14:creationId xmlns:p14="http://schemas.microsoft.com/office/powerpoint/2010/main" val="85077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19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19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20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9" name="Rectangle 3078">
            <a:extLst>
              <a:ext uri="{FF2B5EF4-FFF2-40B4-BE49-F238E27FC236}">
                <a16:creationId xmlns:a16="http://schemas.microsoft.com/office/drawing/2014/main" id="{F3AF35CD-DA30-4E34-B0F3-32C27766DA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36310" y="0"/>
            <a:ext cx="4355689" cy="6857999"/>
          </a:xfrm>
          <a:prstGeom prst="rect">
            <a:avLst/>
          </a:prstGeom>
          <a:blipFill dpi="0" rotWithShape="1">
            <a:blip r:embed="rId3">
              <a:alphaModFix amt="60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09F2D13F-3F47-40DE-BA42-61DC92035EA5}"/>
              </a:ext>
            </a:extLst>
          </p:cNvPr>
          <p:cNvSpPr>
            <a:spLocks noGrp="1"/>
          </p:cNvSpPr>
          <p:nvPr>
            <p:ph type="title"/>
          </p:nvPr>
        </p:nvSpPr>
        <p:spPr>
          <a:xfrm>
            <a:off x="8156350" y="484632"/>
            <a:ext cx="3544035" cy="1609344"/>
          </a:xfrm>
          <a:ln>
            <a:noFill/>
          </a:ln>
        </p:spPr>
        <p:txBody>
          <a:bodyPr>
            <a:normAutofit/>
          </a:bodyPr>
          <a:lstStyle/>
          <a:p>
            <a:r>
              <a:rPr lang="en-CA" sz="3200" noProof="0" dirty="0"/>
              <a:t>Hierarchical clustering</a:t>
            </a:r>
          </a:p>
        </p:txBody>
      </p:sp>
      <p:pic>
        <p:nvPicPr>
          <p:cNvPr id="3074" name="Picture 2" descr="../_images/sphx_glr_plot_linkage_comparison_001.png">
            <a:extLst>
              <a:ext uri="{FF2B5EF4-FFF2-40B4-BE49-F238E27FC236}">
                <a16:creationId xmlns:a16="http://schemas.microsoft.com/office/drawing/2014/main" id="{E9C31DFF-491F-40EF-82E8-4EDF825EB8FA}"/>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746839" y="0"/>
            <a:ext cx="6338563" cy="6707474"/>
          </a:xfrm>
          <a:prstGeom prst="rect">
            <a:avLst/>
          </a:prstGeom>
          <a:noFill/>
          <a:extLst>
            <a:ext uri="{909E8E84-426E-40DD-AFC4-6F175D3DCCD1}">
              <a14:hiddenFill xmlns:a14="http://schemas.microsoft.com/office/drawing/2010/main">
                <a:solidFill>
                  <a:srgbClr val="FFFFFF"/>
                </a:solidFill>
              </a14:hiddenFill>
            </a:ext>
          </a:extLst>
        </p:spPr>
      </p:pic>
      <p:sp>
        <p:nvSpPr>
          <p:cNvPr id="3" name="Espace réservé du texte 2">
            <a:extLst>
              <a:ext uri="{FF2B5EF4-FFF2-40B4-BE49-F238E27FC236}">
                <a16:creationId xmlns:a16="http://schemas.microsoft.com/office/drawing/2014/main" id="{08C4E90F-8092-4772-BD6F-E7A3B4B2C711}"/>
              </a:ext>
            </a:extLst>
          </p:cNvPr>
          <p:cNvSpPr>
            <a:spLocks noGrp="1"/>
          </p:cNvSpPr>
          <p:nvPr>
            <p:ph idx="1"/>
          </p:nvPr>
        </p:nvSpPr>
        <p:spPr>
          <a:xfrm>
            <a:off x="8156351" y="2121408"/>
            <a:ext cx="3544034" cy="4050792"/>
          </a:xfrm>
        </p:spPr>
        <p:txBody>
          <a:bodyPr>
            <a:normAutofit/>
          </a:bodyPr>
          <a:lstStyle/>
          <a:p>
            <a:r>
              <a:rPr lang="en-US" sz="1600" noProof="0" dirty="0">
                <a:solidFill>
                  <a:schemeClr val="accent2"/>
                </a:solidFill>
              </a:rPr>
              <a:t>Ward</a:t>
            </a:r>
            <a:r>
              <a:rPr lang="en-US" sz="1600" noProof="0" dirty="0"/>
              <a:t> minimizes the sum of squared differences within all clusters</a:t>
            </a:r>
          </a:p>
          <a:p>
            <a:r>
              <a:rPr lang="en-US" sz="1600" noProof="0" dirty="0">
                <a:solidFill>
                  <a:schemeClr val="accent2"/>
                </a:solidFill>
              </a:rPr>
              <a:t>Maximum or complete linkage </a:t>
            </a:r>
            <a:r>
              <a:rPr lang="en-US" sz="1600" noProof="0" dirty="0"/>
              <a:t>minimizes the maximum distance between observations of pairs of clusters</a:t>
            </a:r>
          </a:p>
          <a:p>
            <a:r>
              <a:rPr lang="en-US" sz="1600" noProof="0" dirty="0">
                <a:solidFill>
                  <a:schemeClr val="accent2"/>
                </a:solidFill>
              </a:rPr>
              <a:t>Average linkage </a:t>
            </a:r>
            <a:r>
              <a:rPr lang="en-US" sz="1600" noProof="0" dirty="0"/>
              <a:t>minimizes the average of the distances between all observations of pairs of clusters</a:t>
            </a:r>
          </a:p>
          <a:p>
            <a:r>
              <a:rPr lang="en-US" sz="1600" noProof="0" dirty="0">
                <a:solidFill>
                  <a:schemeClr val="accent2"/>
                </a:solidFill>
              </a:rPr>
              <a:t>Single linkage</a:t>
            </a:r>
            <a:r>
              <a:rPr lang="en-US" sz="1600" noProof="0" dirty="0"/>
              <a:t> minimizes the distance between the closest observations of pairs of clusters</a:t>
            </a:r>
            <a:endParaRPr lang="en-CA" sz="1600" noProof="0" dirty="0"/>
          </a:p>
        </p:txBody>
      </p:sp>
      <p:grpSp>
        <p:nvGrpSpPr>
          <p:cNvPr id="3081" name="Group 3080">
            <a:extLst>
              <a:ext uri="{FF2B5EF4-FFF2-40B4-BE49-F238E27FC236}">
                <a16:creationId xmlns:a16="http://schemas.microsoft.com/office/drawing/2014/main" id="{BCFC42DC-2C46-47C4-BC61-530557385DB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3082" name="Oval 3081">
              <a:extLst>
                <a:ext uri="{FF2B5EF4-FFF2-40B4-BE49-F238E27FC236}">
                  <a16:creationId xmlns:a16="http://schemas.microsoft.com/office/drawing/2014/main" id="{54B91A37-AA1F-4966-8ACF-93023547DA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6">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3083" name="Oval 3082">
              <a:extLst>
                <a:ext uri="{FF2B5EF4-FFF2-40B4-BE49-F238E27FC236}">
                  <a16:creationId xmlns:a16="http://schemas.microsoft.com/office/drawing/2014/main" id="{17B17AC5-0931-432F-9A4A-DDCFAA010A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4" name="Espace réservé du numéro de diapositive 3">
            <a:extLst>
              <a:ext uri="{FF2B5EF4-FFF2-40B4-BE49-F238E27FC236}">
                <a16:creationId xmlns:a16="http://schemas.microsoft.com/office/drawing/2014/main" id="{DB6A4F19-876F-46BE-9A10-9D9AF4D453CC}"/>
              </a:ext>
            </a:extLst>
          </p:cNvPr>
          <p:cNvSpPr>
            <a:spLocks noGrp="1"/>
          </p:cNvSpPr>
          <p:nvPr>
            <p:ph type="sldNum" sz="quarter" idx="12"/>
          </p:nvPr>
        </p:nvSpPr>
        <p:spPr>
          <a:xfrm>
            <a:off x="11311128" y="6272784"/>
            <a:ext cx="640080" cy="365125"/>
          </a:xfrm>
        </p:spPr>
        <p:txBody>
          <a:bodyPr>
            <a:normAutofit/>
          </a:bodyPr>
          <a:lstStyle/>
          <a:p>
            <a:pPr>
              <a:spcAft>
                <a:spcPts val="600"/>
              </a:spcAft>
            </a:pPr>
            <a:fld id="{00000000-1234-1234-1234-123412341234}" type="slidenum">
              <a:rPr lang="fr-CA" smtClean="0"/>
              <a:pPr>
                <a:spcAft>
                  <a:spcPts val="600"/>
                </a:spcAft>
              </a:pPr>
              <a:t>7</a:t>
            </a:fld>
            <a:endParaRPr lang="fr-CA"/>
          </a:p>
        </p:txBody>
      </p:sp>
    </p:spTree>
    <p:extLst>
      <p:ext uri="{BB962C8B-B14F-4D97-AF65-F5344CB8AC3E}">
        <p14:creationId xmlns:p14="http://schemas.microsoft.com/office/powerpoint/2010/main" val="36932566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F1A4FE-9484-85AA-CEE4-31BF9A612A8E}"/>
              </a:ext>
            </a:extLst>
          </p:cNvPr>
          <p:cNvSpPr>
            <a:spLocks noGrp="1"/>
          </p:cNvSpPr>
          <p:nvPr>
            <p:ph type="title"/>
          </p:nvPr>
        </p:nvSpPr>
        <p:spPr/>
        <p:txBody>
          <a:bodyPr/>
          <a:lstStyle/>
          <a:p>
            <a:r>
              <a:rPr lang="en-CA" dirty="0"/>
              <a:t>Birch</a:t>
            </a:r>
          </a:p>
        </p:txBody>
      </p:sp>
      <p:sp>
        <p:nvSpPr>
          <p:cNvPr id="3" name="Content Placeholder 2">
            <a:extLst>
              <a:ext uri="{FF2B5EF4-FFF2-40B4-BE49-F238E27FC236}">
                <a16:creationId xmlns:a16="http://schemas.microsoft.com/office/drawing/2014/main" id="{98ED030A-0593-82C2-AA86-31B552D306CF}"/>
              </a:ext>
            </a:extLst>
          </p:cNvPr>
          <p:cNvSpPr>
            <a:spLocks noGrp="1"/>
          </p:cNvSpPr>
          <p:nvPr>
            <p:ph idx="1"/>
          </p:nvPr>
        </p:nvSpPr>
        <p:spPr/>
        <p:txBody>
          <a:bodyPr/>
          <a:lstStyle/>
          <a:p>
            <a:r>
              <a:rPr lang="en-US" dirty="0"/>
              <a:t>BIRCH, which stands for Balanced Iterative Reducing and Clustering using Hierarchies, is an algorithm used for clustering large datasets, particularly those with a focus on spatial data</a:t>
            </a:r>
          </a:p>
          <a:p>
            <a:r>
              <a:rPr lang="en-US" dirty="0"/>
              <a:t>BIRCH realizes the clustering result by constructing the feature tree of clustering, CF tree, of which one node stands for a subcluster</a:t>
            </a:r>
          </a:p>
          <a:p>
            <a:r>
              <a:rPr lang="en-US" dirty="0"/>
              <a:t>CF tree will dynamically grow when a new data point comes</a:t>
            </a:r>
          </a:p>
          <a:p>
            <a:r>
              <a:rPr lang="en-US" dirty="0"/>
              <a:t>BIRCH is often used in scenarios where real-time data processing is required, and its incremental clustering nature makes it suitable for applications like environmental monitoring, market research analysis, and large-scale scientific data analysis</a:t>
            </a:r>
            <a:endParaRPr lang="en-CA" dirty="0"/>
          </a:p>
        </p:txBody>
      </p:sp>
      <p:sp>
        <p:nvSpPr>
          <p:cNvPr id="4" name="Footer Placeholder 3">
            <a:extLst>
              <a:ext uri="{FF2B5EF4-FFF2-40B4-BE49-F238E27FC236}">
                <a16:creationId xmlns:a16="http://schemas.microsoft.com/office/drawing/2014/main" id="{30B1FEB8-1B85-4C54-E2E3-682920E6F3A8}"/>
              </a:ext>
            </a:extLst>
          </p:cNvPr>
          <p:cNvSpPr>
            <a:spLocks noGrp="1"/>
          </p:cNvSpPr>
          <p:nvPr>
            <p:ph type="ftr" sz="quarter" idx="11"/>
          </p:nvPr>
        </p:nvSpPr>
        <p:spPr/>
        <p:txBody>
          <a:bodyPr/>
          <a:lstStyle/>
          <a:p>
            <a:endParaRPr lang="fr-FR"/>
          </a:p>
        </p:txBody>
      </p:sp>
      <p:sp>
        <p:nvSpPr>
          <p:cNvPr id="5" name="Slide Number Placeholder 4">
            <a:extLst>
              <a:ext uri="{FF2B5EF4-FFF2-40B4-BE49-F238E27FC236}">
                <a16:creationId xmlns:a16="http://schemas.microsoft.com/office/drawing/2014/main" id="{9C9CE7E8-5D3A-F71B-B325-64535DF637DD}"/>
              </a:ext>
            </a:extLst>
          </p:cNvPr>
          <p:cNvSpPr>
            <a:spLocks noGrp="1"/>
          </p:cNvSpPr>
          <p:nvPr>
            <p:ph type="sldNum" sz="quarter" idx="12"/>
          </p:nvPr>
        </p:nvSpPr>
        <p:spPr/>
        <p:txBody>
          <a:bodyPr/>
          <a:lstStyle/>
          <a:p>
            <a:fld id="{622602D6-36C8-4247-8F95-FE9D8C4F108F}" type="slidenum">
              <a:rPr lang="fr-FR" smtClean="0"/>
              <a:t>8</a:t>
            </a:fld>
            <a:endParaRPr lang="fr-FR"/>
          </a:p>
        </p:txBody>
      </p:sp>
    </p:spTree>
    <p:extLst>
      <p:ext uri="{BB962C8B-B14F-4D97-AF65-F5344CB8AC3E}">
        <p14:creationId xmlns:p14="http://schemas.microsoft.com/office/powerpoint/2010/main" val="8360464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196F4-99A3-A3D4-BF8A-ED112494F1FE}"/>
              </a:ext>
            </a:extLst>
          </p:cNvPr>
          <p:cNvSpPr>
            <a:spLocks noGrp="1"/>
          </p:cNvSpPr>
          <p:nvPr>
            <p:ph type="title"/>
          </p:nvPr>
        </p:nvSpPr>
        <p:spPr>
          <a:xfrm>
            <a:off x="1066800" y="4511898"/>
            <a:ext cx="1743424" cy="1609344"/>
          </a:xfrm>
        </p:spPr>
        <p:txBody>
          <a:bodyPr anchor="ctr">
            <a:normAutofit/>
          </a:bodyPr>
          <a:lstStyle/>
          <a:p>
            <a:pPr algn="r"/>
            <a:r>
              <a:rPr lang="en-CA" dirty="0"/>
              <a:t>Birch</a:t>
            </a:r>
          </a:p>
        </p:txBody>
      </p:sp>
      <p:pic>
        <p:nvPicPr>
          <p:cNvPr id="1026" name="Picture 2" descr="BIRCH without global clustering, BIRCH with global clustering, MiniBatchKMeans">
            <a:extLst>
              <a:ext uri="{FF2B5EF4-FFF2-40B4-BE49-F238E27FC236}">
                <a16:creationId xmlns:a16="http://schemas.microsoft.com/office/drawing/2014/main" id="{DBC81614-8FCE-D981-01C3-3771BCB965CD}"/>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088136" y="703402"/>
            <a:ext cx="10037064" cy="3337322"/>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891B7DB3-A54B-5266-9B00-DA4A3F41FDC7}"/>
              </a:ext>
            </a:extLst>
          </p:cNvPr>
          <p:cNvSpPr>
            <a:spLocks noGrp="1"/>
          </p:cNvSpPr>
          <p:nvPr>
            <p:ph idx="1"/>
          </p:nvPr>
        </p:nvSpPr>
        <p:spPr>
          <a:xfrm>
            <a:off x="3063959" y="4511896"/>
            <a:ext cx="8174018" cy="1609345"/>
          </a:xfrm>
        </p:spPr>
        <p:txBody>
          <a:bodyPr anchor="ctr">
            <a:normAutofit/>
          </a:bodyPr>
          <a:lstStyle/>
          <a:p>
            <a:r>
              <a:rPr lang="en-US" sz="1400" dirty="0"/>
              <a:t>This example compares the timing of BIRCH (with and without the global clustering step) and </a:t>
            </a:r>
            <a:r>
              <a:rPr lang="en-US" sz="1400" dirty="0" err="1"/>
              <a:t>MiniBatchKMeans</a:t>
            </a:r>
            <a:r>
              <a:rPr lang="en-US" sz="1400" dirty="0"/>
              <a:t> on a synthetic dataset having 25,000 samples and 2 features generated using </a:t>
            </a:r>
            <a:r>
              <a:rPr lang="en-US" sz="1400" dirty="0" err="1"/>
              <a:t>make_blobs</a:t>
            </a:r>
            <a:endParaRPr lang="en-US" sz="1400" dirty="0"/>
          </a:p>
          <a:p>
            <a:r>
              <a:rPr lang="en-US" sz="1400" dirty="0"/>
              <a:t>Both </a:t>
            </a:r>
            <a:r>
              <a:rPr lang="en-US" sz="1400" dirty="0" err="1"/>
              <a:t>MiniBatchKMeans</a:t>
            </a:r>
            <a:r>
              <a:rPr lang="en-US" sz="1400" dirty="0"/>
              <a:t> and BIRCH are very scalable algorithms and could run efficiently on hundreds of thousands or even millions of datapoints</a:t>
            </a:r>
            <a:endParaRPr lang="en-CA" sz="1400" dirty="0"/>
          </a:p>
        </p:txBody>
      </p:sp>
      <p:sp>
        <p:nvSpPr>
          <p:cNvPr id="1031" name="Rectangle 1030">
            <a:extLst>
              <a:ext uri="{FF2B5EF4-FFF2-40B4-BE49-F238E27FC236}">
                <a16:creationId xmlns:a16="http://schemas.microsoft.com/office/drawing/2014/main" id="{CAC6F186-990E-4A9E-9C75-88580953E2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6800" y="4431215"/>
            <a:ext cx="10058400" cy="80683"/>
          </a:xfrm>
          <a:prstGeom prst="rect">
            <a:avLst/>
          </a:prstGeom>
          <a:blipFill dpi="0" rotWithShape="1">
            <a:blip r:embed="rId4">
              <a:alphaModFix amt="85000"/>
              <a:lum bright="70000" contrast="-70000"/>
              <a:extLst>
                <a:ext uri="{BEBA8EAE-BF5A-486C-A8C5-ECC9F3942E4B}">
                  <a14:imgProps xmlns:a14="http://schemas.microsoft.com/office/drawing/2010/main">
                    <a14:imgLayer r:embed="rId5">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a:extLst>
              <a:ext uri="{FF2B5EF4-FFF2-40B4-BE49-F238E27FC236}">
                <a16:creationId xmlns:a16="http://schemas.microsoft.com/office/drawing/2014/main" id="{170DEB20-38FF-E653-6152-FF9FD4A3C572}"/>
              </a:ext>
            </a:extLst>
          </p:cNvPr>
          <p:cNvSpPr>
            <a:spLocks noGrp="1"/>
          </p:cNvSpPr>
          <p:nvPr>
            <p:ph type="ftr" sz="quarter" idx="11"/>
          </p:nvPr>
        </p:nvSpPr>
        <p:spPr>
          <a:xfrm>
            <a:off x="1088136" y="6272784"/>
            <a:ext cx="6327648" cy="365125"/>
          </a:xfrm>
        </p:spPr>
        <p:txBody>
          <a:bodyPr>
            <a:normAutofit/>
          </a:bodyPr>
          <a:lstStyle/>
          <a:p>
            <a:pPr>
              <a:lnSpc>
                <a:spcPct val="90000"/>
              </a:lnSpc>
              <a:spcAft>
                <a:spcPts val="600"/>
              </a:spcAft>
            </a:pPr>
            <a:r>
              <a:rPr lang="fr-FR" sz="900">
                <a:hlinkClick r:id="rId6"/>
              </a:rPr>
              <a:t>https://scikit-learn.org/stable/auto_examples/cluster/plot_birch_vs_minibatchkmeans.html#sphx-glr-auto-examples-cluster-plot-birch-vs-minibatchkmeans-py</a:t>
            </a:r>
            <a:endParaRPr lang="fr-FR" sz="900"/>
          </a:p>
        </p:txBody>
      </p:sp>
      <p:sp>
        <p:nvSpPr>
          <p:cNvPr id="5" name="Slide Number Placeholder 4">
            <a:extLst>
              <a:ext uri="{FF2B5EF4-FFF2-40B4-BE49-F238E27FC236}">
                <a16:creationId xmlns:a16="http://schemas.microsoft.com/office/drawing/2014/main" id="{9CFAA935-8A5F-E3FD-0743-97782C7A4AC8}"/>
              </a:ext>
            </a:extLst>
          </p:cNvPr>
          <p:cNvSpPr>
            <a:spLocks noGrp="1"/>
          </p:cNvSpPr>
          <p:nvPr>
            <p:ph type="sldNum" sz="quarter" idx="12"/>
          </p:nvPr>
        </p:nvSpPr>
        <p:spPr>
          <a:xfrm>
            <a:off x="11311128" y="6272784"/>
            <a:ext cx="640080" cy="365125"/>
          </a:xfrm>
        </p:spPr>
        <p:txBody>
          <a:bodyPr>
            <a:normAutofit/>
          </a:bodyPr>
          <a:lstStyle/>
          <a:p>
            <a:pPr>
              <a:spcAft>
                <a:spcPts val="600"/>
              </a:spcAft>
            </a:pPr>
            <a:fld id="{622602D6-36C8-4247-8F95-FE9D8C4F108F}" type="slidenum">
              <a:rPr lang="fr-FR" smtClean="0"/>
              <a:pPr>
                <a:spcAft>
                  <a:spcPts val="600"/>
                </a:spcAft>
              </a:pPr>
              <a:t>9</a:t>
            </a:fld>
            <a:endParaRPr lang="fr-FR"/>
          </a:p>
        </p:txBody>
      </p:sp>
    </p:spTree>
    <p:extLst>
      <p:ext uri="{BB962C8B-B14F-4D97-AF65-F5344CB8AC3E}">
        <p14:creationId xmlns:p14="http://schemas.microsoft.com/office/powerpoint/2010/main" val="334556493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Wood Type</Template>
  <TotalTime>5814</TotalTime>
  <Words>2340</Words>
  <Application>Microsoft Office PowerPoint</Application>
  <PresentationFormat>Widescreen</PresentationFormat>
  <Paragraphs>216</Paragraphs>
  <Slides>24</Slides>
  <Notes>14</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24</vt:i4>
      </vt:variant>
    </vt:vector>
  </HeadingPairs>
  <TitlesOfParts>
    <vt:vector size="36" baseType="lpstr">
      <vt:lpstr>-apple-system</vt:lpstr>
      <vt:lpstr>Arial</vt:lpstr>
      <vt:lpstr>Calibri</vt:lpstr>
      <vt:lpstr>Cambria Math</vt:lpstr>
      <vt:lpstr>Rockwell</vt:lpstr>
      <vt:lpstr>Rockwell Condensed</vt:lpstr>
      <vt:lpstr>Rockwell Extra Bold</vt:lpstr>
      <vt:lpstr>Times New Roman</vt:lpstr>
      <vt:lpstr>Times New Roman</vt:lpstr>
      <vt:lpstr>Verdana</vt:lpstr>
      <vt:lpstr>Wingdings</vt:lpstr>
      <vt:lpstr>Wood Type</vt:lpstr>
      <vt:lpstr>Machine Learning for data science and business intelligence – 8IAR403</vt:lpstr>
      <vt:lpstr>Summary of lesson #18</vt:lpstr>
      <vt:lpstr>Affinity Propagation</vt:lpstr>
      <vt:lpstr>Affinity Propagation</vt:lpstr>
      <vt:lpstr>Hierarchy-based clustering</vt:lpstr>
      <vt:lpstr>Agglomerative clustering</vt:lpstr>
      <vt:lpstr>Hierarchical clustering</vt:lpstr>
      <vt:lpstr>Birch</vt:lpstr>
      <vt:lpstr>Birch</vt:lpstr>
      <vt:lpstr>Density-based clustering</vt:lpstr>
      <vt:lpstr>Mean Shift</vt:lpstr>
      <vt:lpstr>Density-Based Spatial Clustering of Applications with Noise (DBSCAN)</vt:lpstr>
      <vt:lpstr>DBSCAN</vt:lpstr>
      <vt:lpstr>Ordering Points To identify the clustering structure</vt:lpstr>
      <vt:lpstr>OPTICS</vt:lpstr>
      <vt:lpstr>OPTICS</vt:lpstr>
      <vt:lpstr>PowerPoint Presentation</vt:lpstr>
      <vt:lpstr>Evaluation metrics</vt:lpstr>
      <vt:lpstr>Rand Index</vt:lpstr>
      <vt:lpstr>Purity</vt:lpstr>
      <vt:lpstr>Mutual information</vt:lpstr>
      <vt:lpstr>Without labels?</vt:lpstr>
      <vt:lpstr>Without labels?</vt:lpstr>
      <vt:lpstr>Main 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Apprentissage Machine</dc:title>
  <dc:creator>Kevin Bouchard</dc:creator>
  <cp:lastModifiedBy>Kevin Bouchard</cp:lastModifiedBy>
  <cp:revision>136</cp:revision>
  <dcterms:created xsi:type="dcterms:W3CDTF">2018-04-28T18:28:28Z</dcterms:created>
  <dcterms:modified xsi:type="dcterms:W3CDTF">2024-01-29T16:17:57Z</dcterms:modified>
</cp:coreProperties>
</file>